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58" r:id="rId5"/>
    <p:sldId id="263" r:id="rId6"/>
    <p:sldId id="264" r:id="rId7"/>
    <p:sldId id="268" r:id="rId8"/>
    <p:sldId id="265" r:id="rId9"/>
    <p:sldId id="266" r:id="rId10"/>
    <p:sldId id="267" r:id="rId11"/>
    <p:sldId id="269" r:id="rId12"/>
    <p:sldId id="259" r:id="rId13"/>
    <p:sldId id="270" r:id="rId14"/>
    <p:sldId id="257" r:id="rId15"/>
    <p:sldId id="26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6-10-09T13:48:18.9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13039 13420,'0'0,"63"0,64 42,-21 0,-85-42,22 43,41-22,-41 0,-22-21,21 21,-42 0,0-21,21 0,22 0,-1 0,-21 22,0-22,0 0,1 0,-22 0,21 0,-21 0,42 21,-21-21,22 0,-1 0,0 0,-42 0,0 0,21 0,1 0,-1 0,0 0,0 0,0 0,0 0,1 0,20 0,-42 0,42 0,-42 0,21 0,-21 0,22 0,-1 0,-21 0,21 0,21 0,-42 0,21 0,1 0,-1 0,0 0,-21 0,42 0,-21 0,1 0,-22 0,21 0,42 0,-63 0,21 0,-21 0,43 0,-43 0,21 0,-21 0,42 0,1 0,-43 0,21 0,0 0,-21 0,21 0,21 0,-20 0,-1 0,0 0,0 0,0 0,-21 0,21 0,1 0,-22 0,21 0,-21 0,21 0,0 0,0 0,-21 0,21 0,-21 0,22 0,20 0,-21 0,0 0,0 0,1 0,-22 0,21 0,0 0,0 0,0 0,0 0,1 0,-22 0,21 0,0 0,0 0,0 21,22-21,-1 0,0 21,1-21,-1 0,0 0,1 0,-1 0,0 0,1 0,-1 0,0 0,-21 0,22 0,20 0,1 0,-22 0,0 0,-20 0,20 0,21 0,-41 0,-1 0,21 0,0 0,-20 0,-1 0,0 0,-21 0,21 0,0 0,-21 0,21 0,1 0,-1 0,21 0,-21 0,0 0,1 0,20 0,-42 0,21 0,0 0,-21 21,21-21,1 0,-1 0,21 21,-21-21,0 0,1 0,-22 0,21 0,0 0,-21 0,21 0,0 0,0 0,22 0,-43 0,21 0,0 0,0 0,-21 0,21 0,-21 0,22 0,-1 0,0 0,-21 0,0 0,21 0,-21 0,21-21,0 21,-21-21,0 21,0-21,0 21,0-21,0 0,0 21,0-22,0 22,0-21,0 21,0-21,0 0,0 0,0 21,0 0,0 0,-21 0,0 0,21 0,-21-21,0 21,0 0,21 0,-43 0,43 0,-21-22,-21 22,42 0,-43 0,43 0,-21 0,21 0,-21 0,21 0,-21 0,0 0,-22 0,43 0,-21 0,0 0,0 0,21 0,0 0,-21 0,21 0,-21 0,-1 0,22 0,-21 0,21 0,-21 0,0 0,0 0,21 0,-21 0,21 0,-22 0,1 0,0 0,21 0,-21 0,0 0,21 0,-21 0,-1 0,1 0,0 0,21 0,-21 0,0 0,21 0,-21 0,21 0,-22 0,1 0,0 22,0-22,-21 0,-1 0,1 0,-22 0,43 21,-21-21,21 0,0 0,-22 21,43-21,-21 0,21 0,-21 0,0 0,0 0,-1 0,-20 0,21 0,-21 0,20 21,-41-21,42 0,-22 21,1-21,21 0,0 0,0 0,-22 0,43 0,-42 0,21 0,0 0,-1 21,1-21,-42 0,20 0,-20 0,-1 0,22 0,-21 0,-1 0,22 0,-1 0,1 0,0 0,21 0,-1 0,-20 0,21 0,-21 0,-1 0,-20 0,42-21,-43 21,43 0,-21 0,20 0,1 0,-21 0,42 0,-42 0,-1 0,1 0,0 0,-1 0,1 0,0 0,-1 0,1 0,21 0,0 0,-1 0,1 0,21 0,-42 0,42 0,-21 0,0 0,-1 0,-20 0,21 0,0 0,0 0,-22 0,22 0,0 0,21 0,-21 0,21 0,-21 0,-1 0,1 0,21-21,-42 21,21 0,-22 0,22-21,0 21,0 0,0 0,0 0,-1 0,22 0,-21 0,0 0,0 0,21 0,-42 0,42 0,-22 0,22 0,-21 0,21 0,-21 0,0 0,21 0,0 21,-21-21,21 0,0 21,0 0,0-21,0 0,0 22,0-22,-21 0,21 21,0 0,0-21,-22 21,22-21,0 21,0-21,0 0,0 0,-21 0,21-21,0 21,-21 0,21-21,0 0,-21 21,0-21,21 21,21 0,0 0,-21 0,42 0,1 0,-22 0,0 0,21 0,1 0,-1 0,-42 0,21 0,0 0,-21 0,22 0,-1 0,0 0,42 0,-63 0,22 0,20 0,-42 0,21 0,0 0,0 0,22 0,-22 0,21 0,1 0,-1 0,-21 0,0 0,0 0,-21 0,22 0,20 0,0 0,1 0,20 0,-42 0,0 0,1 0,-22 0,21 0,-21 0,0 0,-21 0,-1 0,1 0,-21 21,-22 0,43-21,-42 0,-1 21,43-21,0 0,0 0,0 0,-1 0,1 0,21 0,-21 0,0 0,21 0,-21 0,21 0,-21 0,-1 0,1 0,-21 0,21 0,0 0,-1 0,1 0,21 0,-21 0,0 0,0 0,0 0,21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7:03.2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4267 5407 0,'49'0'265,"-24"0"-249,0 0-16,25 0 15,-1 0 1,-24 0 0,25 0-1,-1 0-15,26 0 16,-1 0 0,-24 0-1,24 0-15,-49 0 16,0 0-1,-1 0 1,1 0 0,0 0-16,0 0 15,49 0 1,-24 0 0,49 0-1,0 0-15,-24 0 16,-26 0-1,1 0 1,-25 0-16,24 0 16,-24 0-1,0 0 1,0 0 0,49 0-1,-24 0 1,-1 0-1,-24 0 251,25 0-250,24 0-16,-24 0 15,24 0 1,-24 0 0,0 0-1,-26 0-15,1 0 16,25 0-1,-25 0 1,24 0 0,-24 0-1,25 0 1,-1 0 0,26 0-16,-1 0 15,-24 0 1,-1 0-1,-24 0-15,0 0 16,0 0 0,-1 0-1,1 0 1,0-24 15,49 24 188,26 0-203,24-50-1,-50 25-15,-24-24 16,74 49-1,-50-25 1,50 0-16,0 0 16,-49 25-1,-1 0 1,-24 0 0,-1 0-16,-24 0 15,25 0 1,-1 0-1,26 0-15,-1 0 16,1 0 0,-1 0-1,-24 0 1,-1 0 218,-24 0-234,25 0 16,-1 25 0,26-25-1,-1 25-15,0-25 16,1 0-1,-50 0 1,24 0-16,1 25 16,-1-25-1,-24 0 1,0 0 0,0 0-16,24 0 15,-24 0 16,0 0-15,0 0-16,25 0 16,-26 0-1,51 0 1,-26 0-16,26 0 16,-26 0-1,-24 0 1,50 0 187,73 0-187,-73 0-1,-26 0-15,-24 0 16,0 0-1,0 0 1,24 0 0,-24 0 15,0 0-15,0 0-16,0 0 15,24 0 1,-24 0-1,0 0 1,25 0-16,-26 0 16,1 0 15,0 0-31,0 24 16,0-24-1,-1 0 1,1 0-1,0 0 17,0 0-17,0 0-15,-1 0 47,1 0-31,0 0-1,0 0 1,24 0 0,1 0-1,-25 25-15,0 25 16,-1-50 203,1 0-204,0 0 1,0 0 0,0 0-16,-1 0 46,1 0 1,0 0-31,0 0 0,0 0-1,-1 25 1,1-25 46,0 0-15,-25 24-31,25-24-16,0 0 31,-25 25 47,0 0-47,0 0 16,0 0 47,0-1-47,0 1-31,-25-25 359,0 25-360,-25-25 16,26 0-15,-26 0 0,25 0 15,0 0-15,1 0-1,-1 0 32,0 0 31,0 0-15,0 0-48,1 0 17,-1 0-17,0 0 1,0 0-1,0 0 17,-24 0-17,24 0 17,0 0-17,0 0 32,1 0-16,-1 0-15,25 25-16,-25-25 16,-25 0 15,26 0-16,-26 0-15,0 0 16,-24 0 0,49 0-1,-25 25-15,26-25 16,-1 0 15,0 0 313,0 0-344,-24 0 31,24 0-15,0 0-1,-25 0-15,1 0 16,24 0 0,0 0-1,0 0 1,1 0 0,-26 0 15,25 0 0,0 0 0,1 0 1,-1 0-1,0 0 16,0 0-16,0 0-15,1 0-1,-26 0 1,0 0-1,26 0 1,-1 0-16,-25 0 16,25 0-1,1 0 17,-1 0-17,0 0 1,0 0-1,0 0 1,0 0 0,1 0 312,-1 0-313,-25 0 1,25 0 15,1 0-15,-1 0 0,0 0-1,0 0 1,0 0-16,-24 0 15,24 0-15,0 0 16,-24 0 0,-1 0-1,25 0 1,0 0 0,1 0 15,-1 0-31,0 0 31,-25 0 0,26 0-15,-1 0 15,0 0 16,-25 0 203,1 0-234,24 0-1,-25 0 1,1 0 0,-1-25-16,1 25 15,-26-25 1,25 25-1,-49 0-15,50 0 16,-1 0 0,0 0-1,1 0 1,-1 0 0,25 0 15,1 0 16,-1 0-16,0 0 235,0 0-251,0 0 1,-24 0-1,-1 0-15,25 0 16,1 0 0,-26 0-1,25 0 1,0 0 15,1 0-15,-1 0-16,0 0 15,-25 0 17,26 0 249,-26 0-281,-99 0 16,50 0-1,-25 0 1,74 0-1,1 0-15,-1 0 16,25 0 15,-24 0 266,-51 0-297,-48 0 16,48 0-1,26 0 1,24 0-16,25 0 16,1 0-1,-1 0 1,0 0 0,-25 0 249,-49 0-265,-25 0 31,50 0-31,24 0 16,1 0 0,-1 0-1,25 0 1,0 0 234,-74 0-234,0 0-1,25 0 1,-1-25-1,1 25-15,49 0 16,0 0 0,-25 0 249,-24 0-249,0 0 0,-1 0-16,26 0 15,-26 0 1,50 0-1,1 0 64,-1 0-48,0 0 125,-25 0-78,26 0-78,-1 0 31,0 0-15,0 0 0,0 0 156,1 0-141,24-25 141,0 1-157,0-26-15,0 0 16,24 26 15,26 24 282,-25 0-298,0 0 1,-1 0 0,1-25 15,0 25 0,0 0 16,0 0-16,-1 0-15,1 0 31,0 0-32,0 0 1,0 0 0,-1 0-1,1 0-15,0 0 16,25 0 15,-26 0-15,1 0 15,0-25 0,0 25 0,0 0-15,-1 0 15,1 0-15,0 0-16,0 0 16,25 0 15,-26 0-16,1 0-15,0 0 16,0 0 0,0 0-1,-1 0-15,-24-25 16,25 25 15,0 0 0,0 0 1,0 0-17,-1 0 1,1 0 0,0 0-1,0 0-15,0 0 16,24 0-1,-24 0 1,0 0-16,0 0 16,-1-25 15,1 25-15,0 0-1,0 0 32,0 0 0,-1 0-47,-24-24 16,25 24-1,0 0 16,25 0-15,-26 0 15,26 0-31,-25-25 32,0 25-17,-1 0 1,1 0-1,0 0 32,0 0 16,0 0-1,-1 0-46,1 0 0,0 0 15,0 0-31,49 0 15,-49 0 1,0 0-16,0 0 16,0 0-1,-1 0 1,1 0 265,25 0-265,24 0-1,1 0 1,-51 0 0,1 0-16,0 0 15,0 0 1,0 0 0,-1 0-1,26 0 1,-25 0 15,0 0 16,-1 0-16,1 0-31,0 0 31,0 0-15,0 0 0,-1 0-1,1 0 1,25 0-16,-25 0 16,-1 0-1,1 0 1,0 0-16,0 0 15,0 0 17,0 0-17,-1 0 1,1 0 0,0 0-1,0 0 1,24 0-16,1 0 15,-25-25 1,24 25 0,1 0-16,0 0 15,-1 0 251,1 0-266,-25 0 16,-1 0-1,1 0 1,0 0-1,0 0-15,0 0 16,-1 0 0,26 0-1,0 25-15,24-25 16,0 0 0,-49 0-1,0 0 1,0 0-16,0 0 15,24 0 17,-24 0-17,0 0 1,0 0 0,24 0-1,1 0-15,0 0 16,-1 0-1,1 0 1,-25 0-16,-1 0 16,1 0-1,25 0 1,-25 0 0,-1 0-1,1 0 16,0 0-15,0 0 78,0 0-79,-1 0-15,1 0 16,0 0 0,25 25 15,-26-25-31,26 24 16,-25-24-1,0 0 1,-1 25-16,1-25 15,0 0 17,0 25-32,-25 0 156,-25-25-140,-49 25-1,-75-1 1,50 26-1,-25 0 1,74-50-16,0 24 16,1-24-1,24 0 1,-49 0-16,-1 0 16,-24 0-1,0 0 1,24 0-1,26 0-15,-1 0 16,-24 0 0,24-24-1,0 24 1,26 0-16,-1 0 16,0 0 15,0 0-31,-24 0 15,-26 0 1,-24 0 0,25 0-1,24-25-15,0 0 16,1 0 15,24 25-15,0-25-16,-24 25 15,-1 0 1,25 0 0,0 0-1,-24 0-15,-26-24 16,1-1 0,-25 25-1,24-25-15,1 25 16,49 0-1,-25 0 1,1 0-16,-1 0 31,25 0 1,-24 0-17,24 0-15,0 0 16,0 0-1,-49 0-15,24 0 16,26 0 0,-26 0-1,25 0 1,-49 0-16,24 0 16,25-25-1,-24 25 1,24 0-16,0 0 15,0 0 32,0 0 156,-24 0-187,-26 0 0,1 0-16,0 0 15,-1 0 1,50 0 0,-24 0-16,24-25 15,-25 25 1,1-24-1,-1 24 17,1 0-32,24 0 15,-25 0 1,25 0-16,1 0 31,-1 0 0,0 0-15,0 0 0,0 0 15,0 0 47,1 0-62,-1 0 15,0 0 0,0 0 32,0 0-63,1 0 31,-26 0-15,25 0-16,0 0 15,-24 0 1,24 0 15,0 0-15,0 0 77,1 0-77,24 24 93,-25-24-93,25 25 47,-25-25-48,0 0 63,0 0-46,1 25-32,-1-25 15,0 0 1,-25 0-1,26 0 48,-1 0-32,0 0-15,0 0 124,25-25 32,0 0 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7:30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4316 16619 0,'50'0'343,"49"0"-327,-24 0 0,-1 0-1,-24 0 1,-1 0-16,-24 0 15,0 0 1,-25 25 0,25-25-16,-1 0 31,1 0 0,0 0-31,0 0 31,0 0-15,-1 0 0,1 0-16,0 0 15,0 0 1,25 0 0,-1 0-16,1 0 15,-25 0 1,-1 0-1,1 0 1,0 0 0,0 0-1,0 25 17,-1-25 171,26 0-188,-25 0-15,49 0 16,-49 0 0,0 0-1,0 0-15,-1 0 16,1 0-1,0 0 1,25 0 0,-26 0-16,1 0 15,25 0 1,-25 0 0,-1 0-16,1 0 15,0 0 1,0 0-1,0 0 1,-1 0 0,1 0 15,0 0-15,0 0-1,0 0 16,-1 0-31,1 0 16,0 0 0,0 0-1,0 0 1,24 0 0,-24 0-1,0 0 1,0 0-16,24 0 234,1 0-218,-25 0-1,0 0 1,24 0-16,-24 0 16,0 0-1,0 0 1,24 0 0,1 0-16,-25 0 15,24 0 1,1 0-1,-25 0-15,-1 0 16,1 0 0,0 0 15,0 0-15,0 0-1,-1 0 16,1 0-31,0 0 16,0 0 0,0 0-1,24 0 1,1 0 0,0 0-1,-1 0 1,-24 0 203,25-25-204,-1 0 1,1 0-1,-1 25-15,1-24 16,-25-1 0,49 25-1,-49 0 1,49 0-16,26 0 16,-26 0-1,0 0 1,-49 0-1,25 0-15,-25 0 16,24 0 0,-24 0-1,0 0-15,25 0 16,-26 0 0,26 0 15,-25 0-31,0 0 15,-1 0 1,1 0 0,0 0-16,0 0 265,0 0-249,-1 0-16,26 0 16,-25 0-1,0 0 1,24 0-1,1 0-15,24 0 16,1 0 0,-26 0-1,-24 0-15,0 0 16,0 0 0,-1 0-1,1 0 1,0 0-16,0 0 31,24 0-31,1 0 16,24 0-16,-49 0 15,0 0 1,0 0 0,25 0 218,49 0-218,25 0-16,-25 0 15,-49 25 1,-1-25-1,-24 0-15,0 0 16,0 0 0,-1 0-1,1 0 1,0 0-16,0 0 16,0 0-1,24 0 1,1 0-16,24 0 15,-24 0 1,24 0 0,-49 0-1,0 0 1,0 0 0,0 0 171,49 0-171,50 0-1,-25 0 1,-49 0 0,-1 0-16,1 0 15,0 0 1,-26 0-1,1 24 1,25 1-16,-1-25 16,1 0-1,0 0 1,-1 0-16,1 0 16,-25 0 15,-1 0 0,-24 50-15,75-50 171,-25 0-187,-1 0 16,-24 0-1,25 0 1,-26 0-16,1 0 16,0 0-1,0 0 17,0 0-32,-1 0 15,26 0 1,0 0-1,-1 0 1,-24 0 15,0 0-15,0 0 15,-1 0-15,1 0 31,0 0-32,0 0 17,0 0 171,-1 0-63,-24 25-108,0-1 46,0 1-47,0 0 0,0 0 110,0 0-110,0-1 0,-24-24-15,24 25 0,-25-25-1,0 0 1,0 0 15,0 0-31,-24 0 16,-1 0-1,1 0 1,24 0 0,0 0-16,0 0 15,0 0 1,1 0-1,-1 0 1,0 0 15,0 0-15,0 0 0,1 0-1,-26 0 1,25 0-1,0 0 1,-24 0 0,-1 0-1,0 0-15,26 0 16,-1 0 0,-25 0-1,25 0 1,1 25 15,-1-25-15,0 0-16,0 0 15,0 0 32,1 0-16,-1 0 282,0 0-282,0 0-15,0 0-16,1 0 15,-1 0 1,0 0 0,0 0-16,-49 0 15,49 0 1,-25 0 0,26 0-1,-26 0-15,25 0 16,0 0-1,1 0 1,-1 0 15,0 0-15,0 0 0,0 0-1,1 0-15,-1 0 16,0 0-1,-25 0 157,1 0-172,-26 0 16,50 0 15,1-25-15,-1 25 249,0 0-249,-49 0-16,49 0 16,-25 0-1,25 0 1,1 0 0,-1 0-1,0 0-15,0 0 16,0 0-1,1 0-15,-1 0 16,-25 0 15,1 0-15,-1 0 0,0 0-16,26 0 15,-1 0 1,0 0-1,25 25 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7:30.5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8707 16793 0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7:31.2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7739 16768 0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7:36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4440 16818 0,'25'0'266,"0"0"-235,0 0 0,0 0-31,-1 0 16,1 0-1,25 0 1,24 0-16,-24 0 16,-1 0-1,1-25 1,-25 25 0,0 0-16,-1 0 15,1 0 1,0 0-1,0-25 1,0 0-16,24 0 16,-24 25-1,25 0 1,-25 0-16,49-24 16,0 24-1,-49 0 1,25 0-1,-1-25-15,-24 25 16,25-25 0,-25 25-1,-1 0-15,1 0 16,0 0 0,0 0-1,24 0 1,1-25-1,49 25-15,-49 0 16,24 0 0,-24 0-16,-25 0 15,-1 0 1,1 0 15,0 25 16,-25 0-47,25-25 219,0 0-204,24 0-15,-24 0 32,25 0-17,-1 0 1,1 25-16,24-25 16,-24 0-1,0 0 1,-26 0-1,1 0-15,0 0 16,0 0 0,0 0-1,-1 0-15,1 0 16,25-25 15,-25 25-15,-1 0-16,1 0 15,25 0 1,-1 0 0,1-25-16,0 25 15,-1 0 1,1 0 0,-25 0-16,24 0 31,-24 0 0,25 0-15,-25 0 15,-1 0-15,1 0-16,0 0 15,0 0 16,24 0-31,-24 0 16,0 0 0,25 0-1,-26 0 1,1 25-16,25 0 16,-50-1-1,0 1 1,25-25 218,49 0-218,-24 0-1,-1 0 1,1 0-16,24 0 16,-49 0-1,0 0 1,0 0 0,24 0-16,-24 0 15,0 0 1,0 0-1,24 0-15,-24 0 16,0 0 0,49 0-1,-49 0 1,25 0-16,-25 0 16,24 0-1,-24 0 1,0 0-1,0 0 32,-1 0-15,1 0-1,25 0 16,-25 0-32,24 0 1,-24 0 0,0 0-1,24 0-15,1 0 16,-25 0-1,24 0 1,-24 0 250,25 0-251,-1 0-15,26 0 16,-1 0 0,-24 0-1,0 0 1,-1 0-16,-24 0 31,0 0-15,0 0-16,-1 0 31,1 0 0,0 0-15,0 0-1,0 0 17,-1 0-1,1 0 344,0 0-359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7:47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4341 16966 0,'0'25'235,"50"74"-220,-1-24 1,-24-26-16,25 1 15,24-25 1,-49 24 0,0-49-1,0 0 32,24 0-47,-24 0 16,0 0-1,0 0 1,-1 0 0,1 0 31,0 0-32,0 0 16,24 0-15,-24 0 15,25 0-15,24 0 0,-49 0-16,25 0 15,-25 0 1,24 0-1,-24 0 1,25 0 250,24 0-251,25 0 1,-24 0 0,-51 0-1,26 0-15,-25 0 16,24 0-1,1 0 1,-25 0 0,24 0-1,-24 0 1,25 0 0,24 0-16,-24 0 15,-25 0 1,24 0-1,-24 0 1,0 0 47,-25 50-48,25-50 157,24 0-156,51 0-16,-26 0 15,-24 0 1,-1 0 0,-24 0-1,0 0-15,0 0 16,-1 0-1,1 0 1,0 0-16,0 0 16,0 0-1,24 0 1,1 0 0,-1 0-16,-24 0 15,25 0 1,-25 0-1,-1 0 1,1 0-16,25 0 31,-25 0 1,-1 0 30,1 0-31,0 0-15,0 0 15,0 0-15,0 0 296,-1 0-296,1 0 0,25 0-1,-1 0 1,-24 0-1,50 0-15,-51 0 16,26 0 0,-25 0-1,0-25 1,-1 25 0,-24-25 187,0 1-172,0-1 63,0 0-63,-24 25 31,24-25-15,0 0 16,-25 1-16,25-1-32,0 0 1,-25 0 0,25 0 15,-25 25 0,25-24 78,-25 24-93,25-25 31,0 0-31,-24 25-1,24-25 16,-25 25 94,0 0-78,0 0-15,0 0-17,1 0 1,-1 0 15,0 0-15,0 0-1,-24 0 1,24 0 15,0 0-31,0 0 31,0 0-15,0 0 15,1 0 1,24 25 233,0 0-249,-25-25-16,0 25 15,0-25 1,0 24 0,-24 1-1,-26-25 1,-24 0 0,-25 25-16,75-25 15,-1 0-15,0 0 16,26 0-1,-26 0 1,25 0 0,0 0 15,1 0 235,-26-25-251,-24-24 1,-51-26-16,26 26 15,25 49 1,-1-25 0,1 25-1,24 0-15,26 0 32,-1 0 202,-50 0-234,-24 0 16,0 0-1,25 25 1,24-25-1,50 24-15,-25-24 16,0 0 15,1 0 1,-26 0 186,-24 0-202,-26 0 0,51 0-1,-26 0-15,50 0 16,-24 0-1,24 0 1,-25 25 47,26-25-63,-1 0 62,25 25 94,-25-25-140,0 0 31,0 25-47,1-25 15,-1 0 1,25 25 93,25-25 16,24 0-93,1 0-32,-1 0 15,-24 0 1,0 0-16,0 0 16,0 0-1,24 0 16,-24 0-31,25 0 16,-1 0 0,1-25-1,0 25-15,-26 0 16,1 0 0,25 0-1,-25 0 1,24 0-1,-24 0 1,0 0 0,49-25-16,-24 25 15,-1 0 1,26 0 0,-26-25-1,1 25-15,0 0 16,-1 0-1,-24 0 1,0 0 15,0 0 251,-1 0-267,51-25 1,-1 25-16,1 0 15,-26-24 1,1 24 0,0 0-1,-1-25-15,-24 25 16,0 0 0,0 0-1,24 0-15,1 0 16,-1 0-1,1 0 1,0 0 0,-1 0-16,26-25 15,-51 25 1,1 0 0,0 0-1,0 0 32,0 0-31,-1 0 15,1 0-31,0 0 47,0 0 31,24 0-78,-24 0 16,0 0-1,0 0 1,0 0-1,-1 25 1,1-25 15,0 25-15,0-25 15,-25 24 0,25-24-15,0 0 62,-25 25-78,24-25 235,1 0-220,0 0 1,25 0-1,-26 0 1,26 0 0,-25 0-1,24-25-15,-24 25 16,0 0 0,0 0 15,0 0-16,-1 0 17,1 0-1,-25-24 250,0-1-218,0 0-48,0 0 17,0 0-1,-25 25 0,25-24-15,0-1-1,0 0 17,-24-25-17,24 26-15,0-1 16,-25 25-1,0 0 1,25-25 15,-25 25-15,-24 0 0,49-25-1,-25 25 1,25-25-1,-25 25 1,0 0 62,0 0-62,1 0-1,-1 0 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7:48.4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7293 16594 0,'0'0'0,"-25"0"16,0 0-1,1 0 1,24-24 0,-50 24-1,0 0-15,1 0 16,-1 0 0,25 0-1,-24 0-15,73 0 172,26 0-172,0 0 16,-1 0-1,1 0 1,-25 0-16,0 0 16,-1 0-1,-24-25 63,-49 25 47,-1 0-109,0 0 0,1 0-1,24 0-15,-25 0 16,26 0 15,-1 0-15,0 0-16,0 0 15,-24 0 1,-1 0 0,0 0-1,-24 0-15,49 0 16,0 0-1,1 0 314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7:55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4465 16520 0,'25'0'313,"49"0"-298,-24 0-15,0 0 16,-1 0 0,1 0-1,-25 0-15,24 0 16,-24 0-1,0 0 1,0 0-16,24 0 31,1 0 1,0 0-32,-26 0 15,51 0 1,-1 0-1,-49 0-15,25 0 16,-26 0 0,1 0-1,0 0 1,0 0 0,0 0-1,-1 0 16,1 0-31,0 0 16,25 0 0,-26 0-1,26 0-15,-25 0 16,24 0 0,1-25-1,-25 25 1,0 0-16,-1 0 31,1 0-15,0 0-1,0 0 32,0-25-31,24 25-1,1 0 1,-25 0 0,-1 0-1,1 0 1,50 0 0,-50 0-16,-1 0 15,1 0 1,25-24-1,-1 24 1,-24 0 15,0 0-15,0 0 31,0 0-32,-1 0 1,1 0 15,0 0-31,0 0 16,24 0 0,-24 0-1,25 0 1,-25 0 15,-1 0-15,1 0 15,0 0-15,0 0-1,0 0 1,-1 0 15,1 0-15,0 0-1,0 0 32,0 0-31,24 0-1,1 0 1,-25 0 0,-1 0-16,1 0 15,0 0 17,0 0-32,0 0 453,24 0-438,-24 0 17,25 0-32,-25 0 15,-1 0 1,1 0-1,-25 74 110,-25-24-109,1-26 0,24 1-1,-25 0-15,25 0 16,0 0 31,0-1 0,0 1 0,0 0-47,0 0 15,0 24 1,0-24-1,0 25 1,0-25-16,0-1 16,0 1-1,0 0 17,0 0-32,0 0 46,0-1-14,49-24 452,26 0-468,-50 0-1,-1-24 1,26 24-16,-25-25 31,49 25-15,-24 0-16,49-25 15,-25 25 1,-24 0 0,-25 0-1,0 0-15,-25-25 16,0 0 0,49 25 296,-24 0-312,49 0 16,51-24-1,23 24 1,-48 0-16,-26 0 16,0 0-1,-49-25 1,25 0-1,-25 25-15,-1 0 16,26-25 15,-25 25-15,0 0 0,-1 0 187,26 0-188,49 0 1,75 0 0,-75 0-16,0 0 15,-49 0 1,0 0-1,-26 0 1,1 0-16,0 0 16,25 0-1,-26 0 1,1 0-16,25 0 16,-25 0-1,-50 0 173,0 0-173,0 25 1,0-25 15,1 0-31,-1 25 16,-50-25-1,1 25 1,0-25 0,24 0-16,-25 0 15,51 0 1,-1 0 0,0 0-1,0 0-15,0 0 16,1 0 31,-26 0 15,25 0-62,0 0 16,1 0-1,-1 0 1,0 0 31,0 0-47,0 0 16,75 0 124,0 0-140,-26 0 16,26 0-1,24 0 1,1-25 0,99 25-16,-1-25 15,-74 25 1,1 0 0,-51 0-1,26 0-15,-51 0 16,26 0-1,-25 0 1,24 0-16,26 0 16,-26 0-1,51 0 1,-26 0 0,1 0-16,-26 0 15,1 0 1,-25 0-1,-1 0-15,1 0 16,0 0 0,25 0-1,-1 0 1,26 0 0,-1 0-16,25 0 15,-24 0 1,-26 0-1,1 0-15,-25 0 16,49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8:25.9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4217 8558 0,'124'0'313,"-25"0"-313,-24 0 15,-26 0 1,26 0 0,-26 0-1,51 0-15,24 0 16,25 0 0,-50 0-1,-25 0-15,-24 0 16,-1 0-1,1 0 1,0 0 0,-1 0-1,1 0-15,-25 0 16,-1 0 0,150 0 202,-50 0-202,-25 0-16,-49 0 16,-1 0-1,26 0 1,-50 0-16,24 0 15,1 0 1,24 0 0,26 0-1,-26 0-15,0 0 16,-24 0 0,0 0-1,-1 0 1,-24 0-16,0 0 15,74 0 204,25 0-203,75 0-1,-75 0 1,0 0 0,-50 0-16,-24 0 15,-26 0 1,1 0-16,25 0 16,-1 0-1,-24 0 1,25 0-1,-25 0-15,49 0 16,-49 24 0,0-24 187,123 0-188,1 0 1,25 0-16,-100 0 16,-24 0-1,0 0 1,-1 0 0,1 0-16,-1 0 15,51 0 1,24 25-1,-25 0 1,-50-25-16,1 0 16,124 0 202,-25 0-202,-25 0 0,-50 0-16,-24 0 15,-1 0 1,26 0 0,-26 0-1,26 0-15,-26 0 16,26 0-1,-51 0 1,26 0 0,-25 0-16,124 0 234,-25 0-234,0 0 16,-50 0-1,-24 0 1,24 0-16,1 0 16,-26 0-1,1 0 1,-1 0-16,-24 0 15,25 0 204,-1 0-219,1 0 16,-25 0 15,0 0-15,-1 0-16,1 0 31,0 0-15,25 0-1,-25 0 1,24 0-1,-24 0-15,0 0 16,0 0 0,-1 0 93,-24 25 375,0 0-437,0-1 16,0 1-16,0 0-16,0 0-15,0 0 15,0-1 109,0 1-30,0 0 109,-24-25-173,-1 0-30,0 25 0,-25-25-1,1 0-15,-26 0 16,50 0 0,1 0-1,-1 0 1,-25 0-16,25 0 15,1 0 1,-1 0 0,0 0-16,0 0 15,0 0 1,-24 0 0,24 0-1,-25 0-15,26 0 16,-1 0-1,0 0 1,0 0 0,0 0 31,1 0-32,-1 0 235,-25 0-234,25 0-1,1 0-15,-26 0 16,25 0 0,0 0-16,1 0 15,-26 0 17,25 0-17,-24 0-15,-26 0 16,1 0-1,24 0 1,25 0 0,-24 0-16,24 0 15,0 0 17,0 0-17,0 0 298,1 0-313,-1 0 15,-25 0 1,-24 25 0,-1-25-1,1 0-15,0 0 16,24 0-1,25 0 1,0 0 0,-24 0-16,24 0 15,0 0 298,0 0-298,1 0 1,-51 0 0,1 0-1,-26 0 1,26 0-16,0 0 16,24 0-1,25 0 1,0 0-1,1 0 1,-1 0 281,-50 0-297,-49 0 16,-24 0-1,24 0 1,24 0-16,26 0 15,49 0 1,0 0 15,0 0 157,-24-25-173,24 0 1,-25 25-16,1-25 31,-1 25-31,-24 0 16,-75-25 0,-49 1-16,-1-51 15,50 75 1,50-25-1,25 25-15,-1 0 16,50 0 15,-24 0 188,-26 25-203,-49 25-16,-24-25 15,24 24 1,49-24 0,26 0-1,24-25-15,-25 25 16,50-1-1,-25-24 1,0 0 0,-24 25 15,-1-25-15,1 0-16,24 0 15,0 0 1,0 0 203,-74 0-204,-75 0 1,50 0-16,25 0 15,50 0 1,-26 0 0,26 0-1,-1 0-15,25 0 16,-24 0 0,-26 0-1,50 0-15,50 0 63,-50 0 77,-24 0-124,-1 0 0,0 0-16,26 0 15,-1-25 1,0 25-1,0 0-15,0 0 47,1 0-31,-1 0 93,0 0-109,0 0 47,0 0-47,1 0 16,-1-24-1,0 24 1,0 0 0,0 0-16,1 0 15,24-25 1,-25 25 0,0-25 30,0 25-14,0 0 15,1 0 156,-1 0 0,0 0-78,0 0-78,0 0 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8:34.6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4192 9054 0,'50'0'359,"-25"0"-343,24 0-16,-24 0 16,0 0-1,0 0 1,0 0 0,24 0 30,-24 0-30,0 0 15,0 0 1,-1 0-17,1 0 1,0 0-16,0 0 15,0 0 1,-1 0 15,1 0-31,0 0 47,0 0-31,0 0 15,-1 0-15,1 0 15,0 0-15,0 0 15,0 0-16,24 0 1,1 0-16,0 0 16,-26 0-1,26 0 1,-25 0-16,24 0 16,-24 0 15,0 0-16,0 0 1,0 0 47,24 0 218,1 0-266,-1 0 1,1 0-16,-25 0 16,24 0-1,-24 0 1,0 0 0,0 0-16,0 0 15,-1 0 1,1 0-1,0 0 32,0 0-31,0 0 15,-1 0-15,1 0 31,0 0-32,0 0-15,0 0 16,24 0 0,1 0-1,-25 0 1,-1 0-16,1 0 15,0 0 1,0 0 15,0 0-15,0 0 15,-1 0-31,1 0 31,0 0 1,0 0-17,24 0-15,1 0 16,0 0 0,-26 0-1,1 0 1,0 0-1,0 0 17,0 0 233,-1 0-249,26 0 0,-25 0-1,0 0-15,24 0 16,1 0-1,-25 0 1,24 0 0,1 0-16,-1 0 15,1 0 1,0 0 0,-26 0-16,1 0 15,0 0 1,0 0 15,0 0-15,0 0-1,-1 0 1,1 0 0,0 0-1,0 0 1,24 0-1,-24 0-15,0 0 16,0 0 15,-25 25 1,49-25 186,1 0-202,24 0 0,1 0-16,49 0 15,-25 0 1,-25 0-1,-24 0 1,0 0-16,-26 0 16,26 0-1,0 0 1,-1 0-16,1 0 16,24 0-1,-49 0 1,25 0-1,-1 0 251,1 0-250,0 0-16,49 0 15,0 0 1,25 0 0,-50 0-1,-24 0-15,0 0 16,-26 0-1,1 0 1,0 0-16,25 0 31,-26 0 1,1 0-32,0 0 15,0 0 1,0 0-1,0 0-15,24 0 235,75 0-220,25 0-15,0 0 16,-75 0 0,1 0-16,-51 0 15,1 0 1,25 0 0,-25 0-1,24 0 1,1 0-1,-1 0 1,-24 0-16,0 0 16,0 0 46,99 0 157,25 0-219,-75 0 16,1 0-1,-51 0 1,1 0-1,0 0-15,0 0 16,0 0 0,-1 0-1,1 0-15,0 0 16,0 0 15,0 0-15,24 0-1,-24 0 1,0 0 0,0 0-1,-1 0 1,26 0 0,-25 0 30,0 0-30,-1 0 31,1 0-31,0 0 15,0 0 31,0 0-15,0 0-16,-1 0 16,1 0 0,0 0 0,0 0-31,0 0 46,-1 0-15,1 0 172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6-10-09T13:48:52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2350 16298,'0'22,"0"-22,0 0,84 0,1 0,-22 0,22 0,0 0,-43 0,0 0,1 0,-43 0,21 0,-21 0,42 0,22 0,-22 0,0 0,22 0,-1 0,1 0,-22 0,22 0,-22 0,-21 0,22 0,-1 0,-21 0,0 0,22 0,-22 0,-21 0,42 0,-21 0,22 0,-22 0,42 0,-42 0,43 0,-22 0,1 0,20 0,-42 0,22 0,-22 0,21 0,-42 0,42 0,-42 0,22 0,-1 0,0 0,21 0,1 0,-1 0,0 0,1 0,-1 0,-21 0,0 0,22 0,-43 0,21 0,21 0,-21 0,0 0,22 0,-22 0,21 0,1 0,-1 0,0 0,-21 0,22 0,-1 0,-42 0,21 0,0 0,1 0,-1 0,0 0,21 0,1 0,20 0,-42 0,22 0,-22 0,21 0,-21 0,0 0,22 0,-1 0,-21 0,22 0,20 0,-42 0,22 0,-22 0,42 0,-42 0,1 0,20 0,21 0,-20 0,-1 0,0 0,1 0,20 0,-42 0,1 0,-1 0,42 0,-20 0,-1 0,-21 0,43 0,-43 0,-21 0,42 0,-42 0,21 0,0 0,1 0,-1 0,-21 0,21 0,0 0,-21 0,21 0,-21 0,21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8:38.3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6574 8731 0,'-25'0'219,"0"0"-219,-25 0 16,1 0-1,-50 0 1,-1 0-16,26 0 16,-1 0-1,26 0 1,-1 0-1,25 0-15,-24 0 16,24 0 0,-25 0-1,26 0-15,-1 0 16,25 25 62,-50-25 78,25 0-156,1 0 16,-26 0 0,0 0-16,-24 0 15,-25 0 1,0 0-1,24 0 1,1 0-16,24 0 16,25 0-1,1 0 1,-1 0 0,0 0-16,0 0 15,0 0 1,0 0-1,1 0-15,-1 0 16,0 0 0,0 0 15,-24 0 0,24 0-15,-25 0 281,25 0-297,1 0 15,-1 0 1,-25 0 0,25 0-16,1 0 15,-26-25 1,25 25-1,0-25 17,1 25-17,-1 0 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9:34.9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8533 8582 0,'25'0'375,"0"0"-344,0 0 16,-1 0 0,1 0-16,0 0 0,0 0-15,24 0 0,-24 0 15,0 0-31,0 0 15,0 0 17,-1 0-17,1 0 17,0 0-17,0 0 16,0-24 1,-1 24 15,1 0-16,0 0-16,0 0 17,0 0-1,-1 0-31,1 0 16,25 0 15,-25 0-16,-1 0 32,26 0-31,-25 0 31,0 0 15,0 0-15,-1 0-47,1 0 47,0 0 16,0 0-48,24 0 251,1 0-266,-25 0 15,24 0 1,-24 0 15,0 0-15,0 0 15,0 0-31,-1 0 47,1 0-16,0 0 1,0 0-32,49 0 46,-49 0-14,0 0-32,0 0 15,-1 0 1,1 0 0,0 0 15,0 0-16,0 0 1,-1-25 15,26 25-15,-25 0 15,24 0-15,1-25-16,0 25 15,-25 0 1,24 0 0,-24 0 249,0 0-249,24 0-16,-24 0 31,25 0-15,-1 0-1,1 0-15,-25 0 16,0 0 0,-1 0-1,1 0 1,0 0-16,0 0 47,0 0-32,-1 0 1,1 0 15,0 0 1,0 0-1,0 0-31,-1 0 31,26 0-15,-25 0-16,0 0 15,-1 0 1,26 0 0,0 0-1,-26 0 32,1 0-31,0 0 31,0 0-47,0 0 31,0 0 0,-1 0 78,1 0-62,0 0-15,0 0 14,0 0-30,-1 0 0,1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6-10-09T13:49:02.8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19346 5821,'64'0,"42"21,0-21,-1 21,-20-21,21 21,-64 1,1-22,-22 0,0 0,-21 0,21 0,0 0,-21 0,21 0,-21 0,43 0,-1 0,43 0,-43 0,0 0,22 0,-43 0,21 0,-42 0,22 0,-1 0,21 0,22 0,-22 0,0 0,-21 0,1 0,-1 0,0 0,-21 0,21 0,0 0,64 21,-43-21,22 21,-1-21,-20 0,-22 0,0 0,-21 0,21 21,0-21,-21 0,21 0,22 0,-43 0,21 0,-21 0,21 0,0 0,-21 0,21 0,-21 0,22 0,-1 0,0 0,42 0,-41 0,-1 0,0 0,-21 0,21 21,0-21,0 0,22 0,-22 0,0 0,0 0,-21 0,0 0,0-21,0 0,0 21,0 0,-21 0,21 0,-21 0,21 0,-21 0,0 0,-1 0,-41 0,42 0,0 0,-22 0,43 0,-21 0,21 0,-21 0,0 0,21 0,-21 0,-1 0,1 21,21-21,-21 0,-21 0,42 0,-21 0,-1 0,1 0,-21 0,21 0,0 0,-22 0,22 0,0 0,0 0,21 0,-21 0,-1 0,1 0,0 0,-21 21,21-21,-1 0,1 0,21 0,-42 0,42 0,-21 0,-22 0,22 0,0 21,-21-21,42 0,-21 0,21 0,-22 0,1 0,-21 0,0 0,-1 0,22 0,-21 0,21 0,-1 0,1 0,21 0,-21 0,0 0,0 0,0 0,-22 0,-20 22,20-22,1 0,21 0,-21 0,42 0,-22 0,22 0,-21 0,0 0,-21 0,21 0,-1 0,1 0,21 0,-21 0,21 0,-21 0,0 0,0 0,21 0,-22 0,1 0,21 0,-21 0,0 0,0 0,0 0,21 0,-22 0,1 0,21 0,-21 0,21 0,-21 0,0 0,21 0,0 0,-21 0,21 0,0 0,-22 0,22-22,-21 22,0 0,21 0,-21-21,21 21,-21 0,0 0,21-21,0 21,0-21,0 21,0-21,0 21,-22-21,22-1,0 22,0 0,0 0,0 0,0 0,22 0,-1 0,-21 0,21 0,-21 0,21 0,0 0,-21 0,0-21,21 21,43 0,-1 0,-41 0,-1-21,21 21,-42 0,21 0,-21 0,21 0,1 0,-1 0,0 0,0 0,-21 0,0 0,21 0,-21 0,43 0,20 0,-42 0,0 0,1 0,-1 0,0 0,-21 0,21 0,-21 0,42-21,22 21,-22 0,-21 0,22 0,-22 0,-21 0,21 0,0 0,-21 0,21 0,1 0,-1 0,0 0,-21 0,42 0,-21 0,1 0,-22 0,21 0,-21 0,21 0,-21 0,21 0,0 0,22 0,-22 0,0 0,21 0,-21 0,-21 0,22 0,-1 0,-21 0,21 0,21 0,-21 0,1 0,-22 0,21 0,-21 0,21 0,0 0,0 0,43 0,-43 0,0 0,0 0,-21 0,21 0,1 0,-1 0,-21 0,21 0,0 0,-21 0,21 0,-21 0,21 0,1 0,-1 0,42 0,-63 0,21 0,-21 0,22 0,-1 0,0 0,21 0,1 0,-22 0,-21 0,21 0,0 0,-21 21,0-21,21 0,-21 0,21 0,1 0,-22 0,21 0,-21 0,21 0,-21 0,21 0,0 0,-21 21,0-21,21 0,-21 0,22 0,-1 0,-21 0,21 0,21 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6-10-09T13:49:14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13928 3916,'0'0,"21"0,21 21,-21-21,1 0,-1 0,0 0,-21 0,21 0,-21 0,0 0,0 0,0-21,0 21,0-21,0 21,0 0,0 0,-21 0,21 0,-21 0,21 0,-21 0,21 0,0 0,0 0,21 0,-21-43,0 43,0 0,0 0,-21 0,21 0,-22 0,22 0,0 0,0 22,0-22,0 21,0-21,0 21,0-21,0 21,0 0,22-21,-22 0,21 0,0 0,-21 21,21-21,0 0,-21 0,21 0,-21 0,43 0,-43-21,42 0,-42 21,0 0,0-21,0 21,0-21,-21 0,21 21,-21 0,0 0,21-22,0 22,-22 0,22 0,-21 0,21 0,-21 0,21 0,0 22,-21-1,21-21,0 21,-21 0,21 0,0-21,0 21,0 1,0-1,0-21,0 21,0-21,0 0,21 0,0 0,0 0,0 0,1 0,-1 0,0 0,-21-21,21 0,0 21,0-43,-21 43,0-21,22 21,-22-21,0 0,0 21,0-21,0 21,0 0,0-22,0 22,-22-21,1 21,21-21,-21 21,21 0,0 0,-21 0,21-21,0 21,-21 0,0 0,21 0,-22 0,22 0,-21 0,0 0,21 0,0 0,-21 0,21 0,-21 0,21 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5:06.1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4242 15205 0,'50'0'219,"24"0"-204,-24 0 1,-26 0-1,26 0 1,-25 0-16,24 0 16,-24 0-1,0 0 1,0 0-16,0 0 31,-1 0-15,26 0 15,0 0-31,-1 0 16,1 0-1,24-25-15,-49 25 32,0 0-1,0 0 0,49 0 203,75 0-218,-25 0-16,-25 0 16,-24 0-1,-26 0 1,-24 0 0,0 0-1,0 0 1,-1 0-1,1 0-15,0 0 16,0 0 15,24 0-31,-24 0 16,25 0 0,-25 0-1,-25-24 1,49 24 156,26 0-157,24 49 1,-49-49 0,-1 0-16,1 0 15,-1 0 1,-24 0-1,0 0 1,0 0-16,0 0 16,24 0-1,-24 0 1,0 0 0,0 0 15,24 0 141,1 0-157,24 0-15,1 0 16,-1 0 0,0 0-1,-49 0 1,0 0-1,0 0 1,24 0 0,26 25-1,-25-25 1,-1 0 0,-49 25-1,0 0-15,0 24 16,0-24-1,50-25 173,24 0-172,-49 0-1,49 0 1,1 0-16,-1 0 15,-24 0 1,-1 25 15,-24-25-15,0 0 15,25 0 157,24 0-173,-24 0 1,-1 0 0,-24 0-16,25 0 15,-26 0 1,1 0-1,0 0 1,25 0 0,-25 0-1,-1 0 1,1 0-16,0 0 16,0 0-1,0 0 16,-1 0-15,1 0 78,0 0-94,0 0 31,0 0-15,24 0 15,-24 0-15,0 0-1,0 0-15,-1 0 16,1 0-1,0 0 32,0 0-15,0 0-17,-1 0 1,1 0 46,0 0 1,-25-25 109,0 0-141,0-24 0,0 24-31,0 0 16,0 0-1,-25 25 282,0 0-250,1 0-31,-1 0-16,0 0 31,0 0 0,0 0-31,1 0 32,-1 0-1,0 0 31,0 0-30,0 0 14,1 0 1,-1 0 0,0 0-16,0 0-15,0 0 0,1 0-1,-1 0 1,0 0 0,0 0 15,0 0-31,1 0 31,-1 0 16,0 0-16,0 0-15,0 0 15,0 0-15,1 0-1,-1 0 1,-50 0 0,26 0-1,-1 0-15,25 0 16,-24 0 15,24 0-31,0 0 63,0 0-48,25 25 1,-24-25-1,-1 0 1,0 0 31,0 0 15,0 0-15,1 0-15,-1 0-1,0 0-31,0 0 31,0 0-15,1 0-1,-1 0 17,0 0 14,0 0 1,0 0 31,1 0 32,-1 0-48,0 0-62,0 0 32,25 25 30,-49 0 157,24-25-204,-25 24 1,25-24 0,0 0-16,1 0 15,-1 0 1,0 0 0,-25 0-1,1 0 16,24 0-31,0 0 16,0 0 0,-24 0-1,24 0-15,0 0 16,0 0 0,1 0 312,-1 0-313,0 0 1,0 0-16,0 0 16,1 0-1,-1 0 1,0 0-1,0 0 1,0 0 0,1 0-1,-1 0 267,-25 0-267,-24 0-15,24 0 16,25 0-1,-24 0 1,24 0-16,0 0 16,0 0 15,0 0-15,25 25-1,-24-25 1,-1 0 249,-25 0-265,25 0 16,-24 25 0,24-25-16,0 25 15,0-25 17,1 0 233,-51 0-249,26 0-16,-26 0 15,26 0 1,-1 0 0,25 0-1,-24 0 204,-1 0-219,-24 0 16,24 0-1,0 0 1,1 0 0,24 0-16,0 0 15,0 0 1,1 0 234,-1 0-235,0 0 1,-25 0 0,25 0-1,150 0 63,-150 0 63,0 0-141,0 0 16,-25 0-1,26 0 1,-1 0-16,0 0 16,0 0-1,0 0 16,1 0 157,-26 0-172,0 0-1,26 0 1,-1 0-1,0 0 1,199 0 62,-199-25 141,0 25-203,0 0 46,0 0-31,1 0-15,-1 0 0,0 0 30,25-25-14,-25 25-32,0 0 15,1 0 1,-1 0 0,0 0-1,0 0 1,0 0 31,25-25 0,-24 25-47,-1 0 515,25-24-484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6:06.0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4242 10195 0,'50'0'359,"-1"0"-343,1 0-16,-1 0 15,1 0 1,49 0-1,-24 0-15,24 0 16,-25 0 0,1 0-1,-26 0 1,1 0-16,0 0 16,-1 0-1,26 0 1,-1 0-1,0 0-15,26 0 16,-51 0 0,-24-25-1,0 25 173,49 0-173,50 0 1,0 0 0,-49 0-16,-1 0 15,0-25 1,-24 25 0,49 0-16,-24 0 15,24 0 1,-49 0-1,24 0 1,-49 0-16,0 0 16,24 0-1,-24 0 188,99 0-187,124 0 0,-99 25-1,0-25-15,-75 25 16,1-25 0,-26 0-1,-24 0-15,49 25 16,-24-25-1,0 0 1,-1 0 0,-24 0-16,149 0 203,123 0-188,-49 0-15,-49 0 16,-100 24 0,-49 1-1,24 25 1,-24-50-16,-26 0 16,1 25-1,25-25 1,-1 24-1,224-24 189,-25 0-204,-124 0 15,-49 0 1,-26 0-1,-24 0 1,0 0-16,0 0 31,0 0-15,-1 0 0,76 0 187,-1 0-188,-25 0-15,-24 0 16,-25 0 0,0 0-1,-1 0 1,1 0-1,0 0 1,0 0 0,24 0-16,-24 0 31,50 0-15,-51 0-1,1 0-15,0 0 16,0 0-1,0 0 1,-1 0 15,1 0 1,0 0-17,-25-24 188,-25 24-171,0-25-17,1 25 1,-26 0-16,25 0 31,0 0-15,1 0-1,-1 0 1,0 0 15,0 0 32,0 0-48,1 0 17,-1 0-1,0 0 0,0 0-31,0 0 16,1 0-1,-1 0 1,-25 0-16,25 0 31,0 0 0,1 0-31,-1 0 16,0 0 15,0 0 1,0 0-1,1 0 16,-1 0-16,-25 0 0,25 0-15,-24 0-1,24 0 1,0 0 0,0 0-16,-24 0 15,24 0 1,0 0 0,0 0 15,1 0 0,-26 0-15,25 0 15,0 0-15,1 0-1,-26 0-15,0 0 16,26 0-1,-1-25 220,0-25-220,0 26 1,0-1 0,25 0-16,-24 0 15,-1 25 32,0 0 0,0 0-31,0 0-1,0 0 17,1 0-17,-1 0 1,0 0-1,0 0 1,0 0 0,1 0 15,-1 0-15,0 0 15,0 0-31,0 25 31,1-25 0,24 25 79,49-25 77,100 0-171,-50 0-1,-24 0-15,-1 0 16,-49 0 0,25 0-1,-26 0 1,1 0 0,0 0-1,0 0 1,49 0-1,-24 0-15,-1 0 16,26 0 0,-50 0-1,-1 0 1,26 0-16,-25 0 31,0 0-15,-1 0-16,1 0 31,0 0 0,25 0 251,-26 0-251,1 0-16,0 0-15,0 0 16,0 0 15,-1 0-31,1 0 16,25 0 0,-25 0-1,24 0 1,-24 0 15,0 0 0,0 0-31,0 0 47,-1 0 0,1 0-16,0 0-31,0 0 32,0 0-17,24 0 16,-24 0-15,0 0 0,0 0 15,-1 0 0,1 0 0,0 0 79,0 0-79,-25 25 0,0-1 110,0 1-125,0 0-1,0 0 16,0 0-15,0-1 31,0 1 0,0 0 15,0 0 63,0 0-78,0-1 63,0 1-79,0 0 0,0 0 32,0 0-32,0-1 0,0 1-31,0 0 47,0 0-31,0 0 77,0-1-46,25-24-31,-25 25-1,-25-25 204,0 0-203,-25 0-1,26 0-15,-1 0 16,0 0 0,0 0-1,0 0 1,1 0 15,-1 0 0,0 0 16,0 0-15,0 0-17,1 0 1,24 25-1,-50-25 1,25 0 15,-24 0-31,24 0 16,0 25 0,-25-25-1,25 25-15,1-25 16,-1 0 15,0 0-15,0 0 31,0 24-47,1-24 31,-1 0 0,0 0-31,-25 25 16,26-25-1,-26 0 1,25 0-16,0 0 16,1 0-1,-1 0 1,0 0-1,0 0 1,0 25 15,1-25 1,-1 0-17,0 25 1,-25-25-1,26 0 1,-1 0 0,-25 0-1,25 25-15,-24-25 32,24 0-17,0 0-15,0 0 16,1 0 15,-1 0 16,0 0-31,0 0 15,0 0 0,0 0-31,1 0 16,-26 0-1,-24 0 1,-1-25 0,26 25-16,-1 0 15,25-25 1,-24 25-1,24 0-15,0 0 32,0 0-17,0 0 282,1 0-281,-1 0-1,0 0 1,0 0-16,0 0 16,1 0-1,-1 0 1,-25 0 0,1 0-16,-1 0 15,0-25 1,26 25-1,-1 0-15,0 0 16,0 0 15,0 0-15,1 0 15,-1 0 0,0 0 1,0 0-17,0 0 1,0 0 0,-24 0-1,-1 0 1,1 0-16,24 0 15,-25 0 1,25 0 15,1 0 235,-1 0-250,-25 0-1,-24 0 1,24 0-1,1 0-15,24 0 16,0 0 0,-25 0-1,1 0 1,24 0 31,0 0-32,0 0 17,1 0 15,-1 0 15,0 0-62,-25 0 281,26 0-265,-26 0 0,-25 0-16,1 0 15,0 0 1,49 0-16,-25 0 15,1 0 1,24 0 0,0 0-16,-25 0 15,26 0 1,-1 0 0,0 0-1,-49 0-15,24 0 16,0 0-1,26 0 1,-1 0 0,-25 0-16,25 0 31,25 25-15,0 0-16,-49-25 234,-26 0-218,-24 0-1,25 0 1,24 0-16,25 0 15,0 0 1,1 0 0,-1 0-1,0 0 1,-25 0-16,26 0 16,-1 0-1,0 0 1,0 0-16,0 0 15,-24 0 1,-1 0 0,-24 0-16,49 0 15,0 0 17,0 0-32,-49 0 218,-25 0-202,24 0-16,1 0 16,24 0-1,1 0 1,24 0-1,0 0-15,0 0 16,-24 0 0,-1 0-1,25 0 1,-24 0 15,24 0-15,0 0 46,-25 0-30,26 0-17,-1 0 32,0 0 16,0-25-63,0 25 62,1 0 16,-1 0-62,0 0 46,0 0 1,-24 0 15,24 0-47,0 0 0,0 0 32,0 0-47,1 0-1,24-25 438,0-24-359,0 24-94,0 0 16,0-25 140,0 26-156,0-1 16,-25 25 15,25-25-31,0 0 94,0 0 109,0 1-141,0-1 32,0 0-78,0 0 15,0 0 47,25 25 234,24 0-296,-24 0 15,0 0-15,0 0-16,-1 0 47,1 0-32,0 0 17,0 0-17,0 0 63,-1 0-15,-24 25-32,25-25-31,0 0 31,0 0-15,0 0 15,-1 25-15,1-25 0,0 0-1,25 0 16,-26 0-15,1 0 0,0 0-1,0 0 1,0 0 0,-1 0 30,1 0-46,0 0 47,0 0-31,0 0 0,0 0-1,-1 0 1,1 0-16,0 0 15,25 0 1,-26 0 0,26 0 15,-25 0 0,0 0 0,-1 0 1,1 0-32,0 0 31,0 0-15,24 0-16,1 0 15,0 0 1,-1-25-1,-24 25 1,0-25-16,0 25 31,-1 0-15,-24-24-16,25 24 16,0 0-1,0 0 16,0-25-31,-1 25 16,1 0 0,25 0-1,-1 0-15,-24 0 16,25 0 0,-25 0-1,-1 0 1,1 0-1,0 0 64,0 0-1,0 0-16,0 0-46,-25 25-1,24-25 1,-24 24-16,25 1 16,0-25-1,25 0 1,-1 25 0,1-25-16,-1 25 15,-24-25 1,25 0-1,-25 0 48,-1 0-32,1 0 47,-25 25 141,-49-1-203,73-24 46,1 0-46,0 0-1,0 0-15,0 0 16,-1 0 0,1 0-1,0-24 1,0 24 0,0 0-1,24 0 1,-24 0-1,25 0-15,-26 0 16,26 0 0,0 0-1,-1 0 1,-24 0 0,25 0 15,-25 0-16,-1 0 1,26 0 15,0 0-15,-1 0 0,1 0-1,-1 0-15,-24 0 16,25 0-1,-25 0 1,24 0-16,-24 0 31,0 0-15,0 0 0,-1 0-16,1 0 15,0 0 1,49 0-1,-24 0 1,-25 0-16,0 0 16,-1 0-1,1 0 17,0 0-17,0 0 1,0 0 15,24 0 235,1 0-266,0 0 15,-1 0 1,26 0 0,-26 0-16,1 0 15,-1 0 1,1 0-1,-25 0 1,0 0-16,24 0 16,-24 0 15,25 0-15,-26 0-16,26 0 15,0 0 1,-1 0-1,1 0-15,-1 0 16,-24 0 0,0 0-1,0 0 1,0 0 0,-1 0-1,1 0 1,0 0-1,0 0 1,0 0 0,-1 0 15,26 0-31,0 0 16,24-25-1,-24 25-15,-25 0 16,24 0-1,-24 0 17,0 0-32,0 0 15,-1 0 17,1 0-32,0 0 31,0 0-16,-25-25 1,25 25-16,-1 0 16,1 0-1,0 0 1,49 0-16,-24 0 16,-25 0-1,0 0 1,-1 0-1,1 0-15,0 0 16,0 0 15,0 0 1,-1 0-17,1 0 32,0 0 0,0 0-16,24 0 0,-24 0 1,25 0-17,-25 0 17,0 0-17,-1 0-15,1 0 16,0 0 15,0 0 32,0 0-48,-1 0 48,1 0 15,0 0-31,0 0-16,0 0 16,-1 0-16,1 0-15,0 0-1,0 0 17,0 0-17,-1 0 95,-24 25-17,-49-25-61,-50 25-17,24-25 1,26 24-1,24-24-15,0 0 16,0 0 0,0 0-1,1 0-15,-26 0 16,0 0 0,1 0-1,-1 0 1,25 0-16,-49 0 15,24 0 1,25 0 0,1 0-16,-1 0 15,0 0 1,0 0 0,0 0-1,-24 0 16,24 0 1,-25 0-32,-24 0 15,0 0 1,24 0 0,25 0-16,0 0 15,1 0 1,-26 0 15,25 0-15,-24 0-1,24 0 1,0 0 15,0 0 0,0 0-15,0 0 0,1 0-1,-1 0-15,0 25 16,0-25 0,-24 25-1,24 0 1,0-25-16,-25 25 15,26-25 17,-1 0-17,0 0-15,-25 0 32,26 0-17,-26 0-15,25 0 16,-24 0-1,-1 0 1,-24 0 0,24 0-16,0 0 15,26 0 1,-1 0 0,-25 0-1,25 0 1,-24-25 15,24 0-31,-25 0 16,-74 0-1,0 1 1,25-1 0,0 0-16,49 0 15,25 25 1,1 0-1,-26-25-15,0 25 32,1-24-17,-1 24 1,-24 0-16,-1 0 16,-24-25-1,25 25 1,24 0-1,0 0-15,1 0 16,24 0 0,0 0-1,0 0 32,1 0-31,-1 0 15,0 0 0,0 0 16,0 0-31,-24 0-16,24 0 15,-25 0 1,1 0-16,24 0 16,-25 0-1,26 0 17,-1 0-17,0 0 16,0 0-15,0 0 15,1 0-15,-1 0 15,0 0 0,0 0-31,-24 0 32,24 0-17,0 0-15,0 0 16,100 0 250,-1-25-251,25 25-15,-24-25 16,-1 25-1,25 0 1,50-25-16,25 25 16,-75 0-1,-25 0 1,1 0 0,-26 0-16,51 0 15,48 0 1,51 0-1,-75 0-15,-25 0 16,-49 0 0,24 0-1,-49 0-15,0 0 32,24 0-1,-24 0-16,25 0 1,-25 0 0,-1 0-16,1 0 15,50 0 1,-1 0 0,0 0-1,-49 0-15,0 0 16,0 0 15,-50 0 47,-25 0-62,1 0-1,-1 0 1,1 0-16,-1 0 16,25 0-1,0 25 1,1-25-16,-51 0 16,26 0-1,-51 25 1,1 0-1,25-25-15,-1 0 16,26 0 0,-1 0-1,0 0 1,26 0-16,-1 0 16,-50 25-1,51-25 1,-26 0-16,-24 0 15,-1 24 1,26-24 0,-1 0-1,0 0-15,26 0 16,-1 0 0,0 0-1,0 0-15,0 0 31,0 0-15,1 0 15,-1 25 1,0-25-32,0 0 15,-49 25 1,-1-25-1,1 25 1,0 0-16,24-25 16,25 24-1,-24-24 1,24 0 0,25 25-16,-50-25 15,50 25 1,-25-25-1,1 25-15,-1-25 16,-25 25 0,25-25-1,-24 0 1,-1 24 0,-24-24-16,49 0 15,0 0 1,0 0-16,0 0 31,1 0 32,-1 0-48,0 0 16,0 0 1,0 0 15,1 0-32,-1 0 32,-74 0 234,-1-24-265,-24 24 0,75 0-1,-1 0 1,1-25-16,-1 25 15,-24 0 1,-1 0 0,-24 0-16,49 0 15,1 0 1,-1 0 0,25 0-1,0 0-15,1-25 47,-1 25-47,0 0 16,0 0 15,0 0-15,1 0 62,-1 0-47,0 0-15,-25 0 15,26 0-16,-26 0 1,25 0 15,0 25-31,1 0 16,-1-25 0,0 24 15,0-24-31,0 25 47,25 0 31,0 0-47,0 0 94,25-25-125,0 0 16,25 0-1,24 0 1,-24 0-16,-1 0 16,1 0-1,-25 0 1,-1 0-1,1 0 1,0 0 0,0 0-1,0 0-15,24 0 16,26 0 0,-1 0-1,25 0 1,-24 0-16,-26 0 15,1 0 1,-25 0 0,24 0-1,1 0-15,-25 0 16,0 0 0,24 0-1,26 0-15,-1 0 16,0 0-1,1 0 1,-1-25 0,-24 25-1,-25 0-15,-1 0 16,1 0 0,25 0-16,-25 0 15,24 0 1,26 0-1,-26 0 1,26 0-16,-1 0 16,-24 0-1,-1 0 1,-24 25-16,0-25 16,0 0-1,0 0 16,-1 0-31,1 0 32,0 0-17,25 0 1,-26 0 0,1 0-1,25 0 1,24 0-16,-24 0 15,-1 0 1,1 0 15,-25 49-15,0-24 0,0-25 234,49 0-235,0 0 1,-24 0-1,24 0-15,-49 0 16,25 0 0,-25 0-1,-1 0 1,1 0 0,0 0-1,0 0 1,24 25-1,-24-25 1,0 0 0,25 0-1,-1 25-15,1-25 16,-25 24 0,49-24-1,-49 0 1,0 25-16,-1-25 15,1 0 17,0 0 15,0 0-32,0 0-15,0 0 16,-1 0-1,1 0 1,0 0-16,0 0 16,24 0-1,26 0 1,-50 0 0,24 0-16,-24 0 15,25 0 1,-26 0 15,26 0-31,-25 0 16,24 0 15,-24 0-15,0 0-1,25 0 1,-1 0-1,1 0 1,24 0-16,-49 0 16,0 0-1,0 0 204,49 0-203,25 0-16,-24 0 15,24 0 1,-49-25 0,-26 25-16,1 0 15,0 0 1,0 0-1,24 0 1,1 0 0,-25 0-16,0 0 15,-1 0 1,26 0-16,-25 0 16,24 0-1,-24 0 1,25 0-1,-25 0-15,-1-24 16,1 24 0,25 0-1,-25 0 17,-1 0-1,26 0 16,-25 0-32,0 0 17,-1 0-17,1 0-15,0 0 16,0 0-1,25 0 1,-1 0 0,-24 0-16,0 0 15,0 0 17,-1 0-17,26 0 16,-25 0-15,0 0 15,-1 0 1,1 0-17,0 0 16,0 0-15,0 0 15,-1 0 16,1 0 31,0 0-62,0 0 0,0 0 109,-50-25 625,0 0-735,-25 25 1,1-25-16,49 0 15,-25 25 1,0-24 15,0 24-15,1-25 0,-1 25 15,25-25-16,-50 25 1,50-25 0,-25 25-16,-49-25 15,-50 1 1,-50-1 0,75 0-1,25 0-15,24 25 16,0-25-1,50 1 1,-24 24-16,-1-25 16,0 25-1,0-25 1,0 0 0,-24 0-16,-50 1 15,24-1 1,1 25-1,24 0-15,1-25 32,24 0-1,0 25-31,0 0 31,0 0 0,25-25 1,-25 25-17,1 0 17,-1 0-17,0 0 32,25-24 0,-25 24 31,0 0 0,1 0-47,24-25-15,-25 25-16,0 0 31,0 0-15,0-25-16,1 25 16,-1-25-1,0 0 16,25 1 79,-25 24-48,50 0 157,0 0-141,24 0 235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6:21.3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4267 6995 0,'25'0'344,"-1"0"-329,1 0 1,25 0-1,24 0-15,-24 0 16,24 0 0,-24 0-1,-1 0 1,1 0-16,-25 0 16,24 0-1,-24 0 1,25 0-1,-25 0 1,-1 0 0,1 0-1,0 0 1,0 0 0,0 0-1,24 0-15,26 0 16,-26 0-1,-24 0 1,0 0 0,0 0-16,0 0 31,49 0 172,50 0-187,-50 0-1,1 0 1,-26 0-16,1 0 16,0 0-1,24 0 1,-24 0-1,24 0-15,-24 0 16,-1 0 0,1 0-1,0 0-15,-26 0 16,26 0 0,-25 0-1,24 0 1,-24 0-16,0 0 15,25 0 1,-1 0 0,1 0-16,-25 0 15,-1 0 1,1 0 0,74 0 202,50 0-202,-50 0-16,-24 0 16,-26 0-1,1 0 1,-25 0-1,49 0 1,-24 0-16,49 0 16,-24 0-1,-1 0-15,-24 0 16,-1 0 0,-24 0-1,0 0 1,0 0-1,-1 0 17,51 0 186,-1 0-202,1 0-16,-26 0 16,1 0-1,-25 0 1,24 0-16,-24 0 16,25 0-1,-1 0 1,26 0-1,-26 0-15,-24 0 16,25 0 0,-25 0-1,-1 0-15,1 0 32,0 0-1,25 0 188,-1 0-219,26 0 15,-1 0 1,25 0-1,0 0 1,-24 0-16,-26 0 16,1 0-1,0 0 1,-1 0 0,-24 0-16,0 0 15,0 0 16,24 0-31,-24 0 16,25 0 0,-1 0-1,-24 0-15,50 0 203,-1 0-187,25 0 0,25 0-16,-25 0 15,-49 0 1,-25 0 0,0 0-16,-1 0 15,1 0 1,0 0 15,0 0 16,-25 25 328,0 0-234,0-1-141,25-24 46,-25 25 1,0 0-31,0 0 15,0 0 63,0-1-78,0 1 124,0 0 110,-25-25-219,0 0 1,0 0-17,0 0 1,1 0 15,-1 0-15,0 0-1,0 0 1,0 0 15,1 0 16,-1 0-16,0 0 1,0 0-1,0 0 31,1 0-15,-1 0-31,0 0 15,0 0 0,-24 0-15,24 0 0,0 0-1,0 0 1,0 0 0,1 0 15,-1 0-16,0 0 32,0 0-15,0 0-1,1 0-16,-1 0 17,0 0-32,-25 0 15,26 0 1,-1 0 0,0 0-1,0 0 16,0 0-15,0 0 0,1 0 15,-1 0-15,0 0-1,0 0 16,0 0 1,1 0-17,-1 0 1,0 0-16,0 0 16,0 0-1,-24 0 1,24 0 15,0 0 16,0 0-16,1 0-15,-1 0 31,0 0 0,0 0-16,0 0-16,1 0 1,-1 0 15,0 0-15,0 0 0,0 0-1,1 0 1,-1 0-1,0 0 1,0 0 78,0 0-63,1 0 0,24 50 32,-25-50 406,0 0-438,0 0 16,0 0-47,1 0 31,-1 0-15,0 0-1,0 0 1,-24 0-1,24 0 1,0 0 0,0 0 15,0 0-15,0 0 15,1 0-16,-1 0 32,0 0-31,0 0-16,0 0 16,1 0-1,-51 0 1,50 0-1,1 0-15,-1 0 16,-25 0 0,25 0-1,1 0 1,-1 0 0,0 0 15,0 0-16,0 0 17,1 0-32,-1 0 47,0 0-32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6:22.4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6102 7417 0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0.17647" units="1/cm"/>
          <inkml:channelProperty channel="Y" name="resolution" value="40.42105" units="1/cm"/>
          <inkml:channelProperty channel="T" name="resolution" value="1" units="1/dev"/>
        </inkml:channelProperties>
      </inkml:inkSource>
      <inkml:timestamp xml:id="ts0" timeString="2016-10-16T08:46:27.4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4242 7243 0,'74'0'313,"-24"0"-297,0 0-1,-1 0 1,-24 0-16,25 0 15,-26 0 1,1 0 0,0 0 15,0 0-15,24 0-1,1 0-15,0 0 16,-1 0-1,1 0-15,-25 0 16,24 0 0,-24 0-1,25 0 1,-25 0 15,-1 0-15,1 0-16,0 0 31,25 0 188,-26 0-204,26 0 1,0 0 0,24-25-16,-49 25 15,49 0 1,-49 0 0,0 0-16,0 0 15,24 0 1,-24 0-1,0 0 1,0 0 0,-1 0-1,26 0 17,-25 0-17,24 0 1,1 0-1,0 0-15,-1 0 16,-24 0 0,25 0-1,-26 0-15,1 0 32,25 0-32,-25 0 31,0 0 31,-1 0-30,1 0-17,0 0 16,0 0-15,0 0 0,-1 0-1,26 0 1,-25 0 0,0 0-16,-1 0 15,1 0 1,0 0-1,0 0 1,0 0 0,-1 0-1,1 0 17,0 0 14,0 0-46,0 0 16,-25 25 0,24-25-1,1 0 1,0 0-16,0 0 16,24 0-1,-49 25 32,50-25 172,24 0-204,-24 0 1,0 0-16,-1 0 16,-24 0-1,0 0 1,0 0-16,0 0 16,24 0-1,1 0 1,-1 0-1,1 0-15,24 0 16,-24 0 0,-25 0-1,24 0 1,-24 0-16,0 0 16,25 0-1,-26 0 1,1 0-1,25 0 17,-25 0-17,-1 0 1,1 0 0,0 0-1,25 0-15,-26 0 16,1 0-1,25 0 1,-25 0 0,24 0-1,-24 0 17,0 0-17,0 0 16,0 0-15,-1 0 0,1 0-1,25 0 17,-25 0-17,-1 0 1,1 0-1,25 0-15,-25 0 16,-1 0 0,1 0-1,25 0 1,-25 0 0,-1 0-16,1 0 15,0 0 1,0 0-16,0 0 15,-1 0 17,1 0-17,0 0 17,49 0 249,26 0-266,24 0-15,49 0 32,-49 0-32,0 25 15,-74-25 1,24 24-16,-24-24 16,49 25-1,0-25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B75D-739D-4666-B64C-162053CA1559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0DF85-7D12-410F-BE6C-A755ECC45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5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0DF85-7D12-410F-BE6C-A755ECC452B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02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D07C-B381-4A69-877F-1965AA6AA36C}" type="datetime1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64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E877-9A37-48FB-A34B-BE22C1618192}" type="datetime1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5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FFC9-E694-4AA1-AC58-64F2A459635C}" type="datetime1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67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5054-A072-4D16-915E-4DC987921E8A}" type="datetime1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28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8DF3-FC0D-41CD-BB51-930F4DB0C689}" type="datetime1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5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258F-412B-46D7-9A94-65324D83C2F8}" type="datetime1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48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406D-9AD1-448C-BBE8-CBA85BD258C4}" type="datetime1">
              <a:rPr lang="fr-FR" smtClean="0"/>
              <a:t>16/10/2016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2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8E8A-06DF-4CF0-AB39-67360FA6A214}" type="datetime1">
              <a:rPr lang="fr-FR" smtClean="0"/>
              <a:t>16/10/2016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46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FDCD-3591-48C9-8132-48573904DB7E}" type="datetime1">
              <a:rPr lang="fr-FR" smtClean="0"/>
              <a:t>16/10/2016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05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42CD-5C3B-45B2-A8DC-FFFA958477EB}" type="datetime1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97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EB47-C386-46B8-815B-1D479FC80064}" type="datetime1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4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C7EE-293E-47C1-8658-02D33023F8AB}" type="datetime1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1B52-E993-46BF-AE04-B7F153FE4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0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box.u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ieswithoutborders.org/index.php/what-we-do/our-programs/abroad/transversal-programs/item/360-koombook-the-autonomous-and-ultra-portable-digital-libra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17.emf"/><Relationship Id="rId26" Type="http://schemas.openxmlformats.org/officeDocument/2006/relationships/customXml" Target="../ink/ink16.xml"/><Relationship Id="rId21" Type="http://schemas.openxmlformats.org/officeDocument/2006/relationships/image" Target="../media/image18.emf"/><Relationship Id="rId34" Type="http://schemas.openxmlformats.org/officeDocument/2006/relationships/customXml" Target="../ink/ink20.xml"/><Relationship Id="rId7" Type="http://schemas.openxmlformats.org/officeDocument/2006/relationships/customXml" Target="../ink/ink6.xml"/><Relationship Id="rId12" Type="http://schemas.openxmlformats.org/officeDocument/2006/relationships/image" Target="../media/image14.emf"/><Relationship Id="rId17" Type="http://schemas.openxmlformats.org/officeDocument/2006/relationships/customXml" Target="../ink/ink11.xml"/><Relationship Id="rId25" Type="http://schemas.openxmlformats.org/officeDocument/2006/relationships/image" Target="../media/image20.emf"/><Relationship Id="rId3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emf"/><Relationship Id="rId20" Type="http://schemas.openxmlformats.org/officeDocument/2006/relationships/customXml" Target="../ink/ink13.xml"/><Relationship Id="rId2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8.xml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6.emf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image" Target="../media/image19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10" Type="http://schemas.openxmlformats.org/officeDocument/2006/relationships/image" Target="../media/image13.emf"/><Relationship Id="rId19" Type="http://schemas.openxmlformats.org/officeDocument/2006/relationships/customXml" Target="../ink/ink12.xml"/><Relationship Id="rId31" Type="http://schemas.openxmlformats.org/officeDocument/2006/relationships/image" Target="../media/image23.emf"/><Relationship Id="rId4" Type="http://schemas.openxmlformats.org/officeDocument/2006/relationships/hyperlink" Target="http://njacknis.tumblr.com/post/131572189014/8-trends-create-8-opportunities-for-21st-century" TargetMode="External"/><Relationship Id="rId9" Type="http://schemas.openxmlformats.org/officeDocument/2006/relationships/customXml" Target="../ink/ink7.xml"/><Relationship Id="rId14" Type="http://schemas.openxmlformats.org/officeDocument/2006/relationships/image" Target="../media/image15.emf"/><Relationship Id="rId22" Type="http://schemas.openxmlformats.org/officeDocument/2006/relationships/customXml" Target="../ink/ink14.xml"/><Relationship Id="rId27" Type="http://schemas.openxmlformats.org/officeDocument/2006/relationships/image" Target="../media/image21.emf"/><Relationship Id="rId30" Type="http://schemas.openxmlformats.org/officeDocument/2006/relationships/customXml" Target="../ink/ink18.xml"/><Relationship Id="rId35" Type="http://schemas.openxmlformats.org/officeDocument/2006/relationships/image" Target="../media/image25.emf"/><Relationship Id="rId8" Type="http://schemas.openxmlformats.org/officeDocument/2006/relationships/image" Target="../media/image12.emf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ntoninbenoitdiouf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12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7.emf"/><Relationship Id="rId5" Type="http://schemas.openxmlformats.org/officeDocument/2006/relationships/image" Target="../media/image4.png"/><Relationship Id="rId10" Type="http://schemas.openxmlformats.org/officeDocument/2006/relationships/customXml" Target="../ink/ink3.xml"/><Relationship Id="rId4" Type="http://schemas.openxmlformats.org/officeDocument/2006/relationships/image" Target="../media/image3.png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flia.net/strategic_plan_2015_2020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953294"/>
            <a:ext cx="7772400" cy="189964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Enabling African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libraries to deliver on public access as a development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imperative: an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AfLIA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perspective</a:t>
            </a:r>
            <a:endParaRPr lang="fr-FR" sz="36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Antonin Benoît Diouf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UNECA-IDEP, Dakar, Senegal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544522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IGF Dynamic Coalition’s for Public Access in Libraries (DC-PAL) Panel: </a:t>
            </a:r>
          </a:p>
          <a:p>
            <a:pPr algn="ctr"/>
            <a:r>
              <a:rPr lang="en-GB" sz="1600" dirty="0" smtClean="0"/>
              <a:t>“Delivering an Inclusive Development: How Libraries Help Bring People Online and Reach </a:t>
            </a:r>
          </a:p>
          <a:p>
            <a:pPr algn="ctr"/>
            <a:r>
              <a:rPr lang="en-GB" sz="1600" dirty="0" smtClean="0"/>
              <a:t>the SDGs and AU’s Agenda 2063”</a:t>
            </a:r>
            <a:endParaRPr lang="fr-FR" sz="1600" dirty="0" smtClean="0"/>
          </a:p>
          <a:p>
            <a:endParaRPr lang="fr-FR" sz="1200" dirty="0" smtClean="0"/>
          </a:p>
          <a:p>
            <a:pPr algn="ctr"/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GB" sz="1400" b="1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 African Internet Governance Forum , 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16-18 </a:t>
            </a:r>
            <a:r>
              <a:rPr lang="fr-FR" sz="1400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October</a:t>
            </a:r>
            <a:r>
              <a:rPr lang="fr-FR" sz="1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2016,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</a:rPr>
              <a:t>Durban, South Africa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335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6064"/>
            <a:ext cx="821019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3619"/>
            <a:ext cx="3135825" cy="138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79912" y="6013256"/>
            <a:ext cx="2243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hlinkClick r:id="rId4"/>
              </a:rPr>
              <a:t>http://librarybox.us</a:t>
            </a:r>
            <a:r>
              <a:rPr lang="fr-FR" b="1" dirty="0" smtClean="0">
                <a:hlinkClick r:id="rId4"/>
              </a:rPr>
              <a:t>/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4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28951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87727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www.librarieswithoutborders.org/index.php/what-we-do/our-programs/abroad/transversal-programs/item/360-koombook-the-autonomous-and-ultra-portable-digital-library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3337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0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Partnerships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AfLIA</a:t>
            </a:r>
            <a:r>
              <a:rPr lang="fr-FR" dirty="0" smtClean="0"/>
              <a:t>, by </a:t>
            </a:r>
            <a:r>
              <a:rPr lang="fr-FR" dirty="0" err="1" smtClean="0"/>
              <a:t>developing</a:t>
            </a:r>
            <a:r>
              <a:rPr lang="fr-FR" dirty="0" smtClean="0"/>
              <a:t> a </a:t>
            </a:r>
            <a:r>
              <a:rPr lang="fr-FR" dirty="0" err="1" smtClean="0"/>
              <a:t>dynamical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yearbook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partners</a:t>
            </a:r>
            <a:r>
              <a:rPr lang="fr-FR" dirty="0" smtClean="0"/>
              <a:t>, can </a:t>
            </a:r>
            <a:r>
              <a:rPr lang="fr-FR" dirty="0" err="1" smtClean="0"/>
              <a:t>mobilize</a:t>
            </a:r>
            <a:r>
              <a:rPr lang="fr-FR" dirty="0" smtClean="0"/>
              <a:t> relevant </a:t>
            </a:r>
            <a:r>
              <a:rPr lang="fr-FR" dirty="0" err="1" smtClean="0"/>
              <a:t>resources</a:t>
            </a:r>
            <a:r>
              <a:rPr lang="fr-FR" dirty="0" smtClean="0"/>
              <a:t> to </a:t>
            </a:r>
            <a:r>
              <a:rPr lang="fr-FR" dirty="0" err="1" smtClean="0"/>
              <a:t>succeed</a:t>
            </a:r>
            <a:r>
              <a:rPr lang="fr-FR" dirty="0" smtClean="0"/>
              <a:t> on the issue of </a:t>
            </a:r>
            <a:r>
              <a:rPr lang="fr-FR" dirty="0" err="1" smtClean="0"/>
              <a:t>access</a:t>
            </a:r>
            <a:r>
              <a:rPr lang="fr-FR" dirty="0" smtClean="0"/>
              <a:t> to information and </a:t>
            </a:r>
            <a:r>
              <a:rPr lang="fr-FR" dirty="0" err="1" smtClean="0"/>
              <a:t>knowledge</a:t>
            </a:r>
            <a:r>
              <a:rPr lang="fr-FR" dirty="0" smtClean="0"/>
              <a:t> for Development.</a:t>
            </a:r>
          </a:p>
          <a:p>
            <a:r>
              <a:rPr lang="fr-FR" dirty="0" smtClean="0"/>
              <a:t>National Library Associations </a:t>
            </a:r>
          </a:p>
          <a:p>
            <a:r>
              <a:rPr lang="fr-FR" dirty="0" smtClean="0"/>
              <a:t>Library consortia</a:t>
            </a:r>
          </a:p>
          <a:p>
            <a:r>
              <a:rPr lang="fr-FR" dirty="0" err="1" smtClean="0"/>
              <a:t>Government</a:t>
            </a:r>
            <a:r>
              <a:rPr lang="fr-FR" dirty="0" err="1"/>
              <a:t>s</a:t>
            </a:r>
            <a:endParaRPr lang="fr-FR" dirty="0" smtClean="0"/>
          </a:p>
          <a:p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smtClean="0"/>
              <a:t>sector</a:t>
            </a:r>
            <a:endParaRPr lang="fr-FR" dirty="0" smtClean="0"/>
          </a:p>
          <a:p>
            <a:r>
              <a:rPr lang="fr-FR" dirty="0" err="1" smtClean="0"/>
              <a:t>NGOs</a:t>
            </a:r>
            <a:r>
              <a:rPr lang="fr-FR" dirty="0" smtClean="0"/>
              <a:t> &amp; International </a:t>
            </a:r>
            <a:r>
              <a:rPr lang="fr-FR" dirty="0" err="1" smtClean="0"/>
              <a:t>Organizations</a:t>
            </a:r>
            <a:r>
              <a:rPr lang="fr-FR" dirty="0" smtClean="0"/>
              <a:t>: (</a:t>
            </a:r>
            <a:r>
              <a:rPr lang="fr-FR" i="1" dirty="0" err="1" smtClean="0"/>
              <a:t>e.g</a:t>
            </a:r>
            <a:r>
              <a:rPr lang="fr-FR" i="1" dirty="0" smtClean="0"/>
              <a:t>.</a:t>
            </a:r>
            <a:r>
              <a:rPr lang="fr-FR" dirty="0" smtClean="0"/>
              <a:t> African Library Project)</a:t>
            </a:r>
            <a:endParaRPr lang="fr-FR" b="1" dirty="0" smtClean="0"/>
          </a:p>
          <a:p>
            <a:r>
              <a:rPr lang="fr-FR" b="1" dirty="0" smtClean="0"/>
              <a:t>…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0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Trends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that Create Opportunities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For 21st Century Libraries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</a:br>
            <a:endParaRPr lang="fr-FR" sz="36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13</a:t>
            </a:fld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904656" cy="521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5668045" y="3145369"/>
            <a:ext cx="5644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© 2015 </a:t>
            </a:r>
            <a:r>
              <a:rPr lang="en-US" sz="1400" b="1" i="1" dirty="0"/>
              <a:t>Norman </a:t>
            </a:r>
            <a:r>
              <a:rPr lang="en-US" sz="1400" b="1" i="1" dirty="0" err="1"/>
              <a:t>Jacknis</a:t>
            </a:r>
            <a:r>
              <a:rPr lang="en-US" sz="1400" i="1" dirty="0"/>
              <a:t>, All Rights Reserved </a:t>
            </a:r>
            <a:br>
              <a:rPr lang="en-US" sz="1400" i="1" dirty="0"/>
            </a:br>
            <a:r>
              <a:rPr lang="en-US" sz="1400" i="1" dirty="0"/>
              <a:t>[</a:t>
            </a:r>
            <a:r>
              <a:rPr lang="en-US" sz="1400" i="1" u="sng" dirty="0">
                <a:hlinkClick r:id="rId4"/>
              </a:rPr>
              <a:t>http://njacknis.tumblr.com/post/131572189014/8-trends-create-8-opportunities-for-21st-century</a:t>
            </a:r>
            <a:r>
              <a:rPr lang="en-US" sz="1400" i="1" dirty="0"/>
              <a:t>]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 rot="4848672">
            <a:off x="-1902834" y="3769005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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To inspire African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Libraries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Librarians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1283799"/>
            <a:ext cx="2880320" cy="555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Opportunity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9667" y="1283799"/>
            <a:ext cx="2880320" cy="555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Trend</a:t>
            </a:r>
            <a:endParaRPr lang="fr-FR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/>
              <p14:cNvContentPartPr/>
              <p14:nvPr/>
            </p14:nvContentPartPr>
            <p14:xfrm>
              <a:off x="1527120" y="5456160"/>
              <a:ext cx="1643400" cy="80640"/>
            </p14:xfrm>
          </p:contentPart>
        </mc:Choice>
        <mc:Fallback xmlns="">
          <p:pic>
            <p:nvPicPr>
              <p:cNvPr id="3" name="Encre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1280" y="5392440"/>
                <a:ext cx="16750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cre 7"/>
              <p14:cNvContentPartPr/>
              <p14:nvPr/>
            </p14:nvContentPartPr>
            <p14:xfrm>
              <a:off x="1527120" y="3652200"/>
              <a:ext cx="2393640" cy="312840"/>
            </p14:xfrm>
          </p:contentPart>
        </mc:Choice>
        <mc:Fallback xmlns="">
          <p:pic>
            <p:nvPicPr>
              <p:cNvPr id="8" name="Encre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11280" y="3588840"/>
                <a:ext cx="24253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cre 9"/>
              <p14:cNvContentPartPr/>
              <p14:nvPr/>
            </p14:nvContentPartPr>
            <p14:xfrm>
              <a:off x="1536120" y="2518200"/>
              <a:ext cx="2152440" cy="107640"/>
            </p14:xfrm>
          </p:contentPart>
        </mc:Choice>
        <mc:Fallback xmlns="">
          <p:pic>
            <p:nvPicPr>
              <p:cNvPr id="10" name="Encre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0280" y="2454840"/>
                <a:ext cx="21841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Encre 10"/>
              <p14:cNvContentPartPr/>
              <p14:nvPr/>
            </p14:nvContentPartPr>
            <p14:xfrm>
              <a:off x="2196720" y="2670120"/>
              <a:ext cx="360" cy="360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0880" y="26064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Encre 11"/>
              <p14:cNvContentPartPr/>
              <p14:nvPr/>
            </p14:nvContentPartPr>
            <p14:xfrm>
              <a:off x="1527120" y="2598480"/>
              <a:ext cx="2036160" cy="45000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11280" y="2535120"/>
                <a:ext cx="20682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Encre 12"/>
              <p14:cNvContentPartPr/>
              <p14:nvPr/>
            </p14:nvContentPartPr>
            <p14:xfrm>
              <a:off x="1518120" y="1866240"/>
              <a:ext cx="2536560" cy="161280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02280" y="1802880"/>
                <a:ext cx="25682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Encre 13"/>
              <p14:cNvContentPartPr/>
              <p14:nvPr/>
            </p14:nvContentPartPr>
            <p14:xfrm>
              <a:off x="1553760" y="5956200"/>
              <a:ext cx="2786400" cy="125280"/>
            </p14:xfrm>
          </p:contentPart>
        </mc:Choice>
        <mc:Fallback xmlns="">
          <p:pic>
            <p:nvPicPr>
              <p:cNvPr id="14" name="Encre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37920" y="5892480"/>
                <a:ext cx="28184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Encre 14"/>
              <p14:cNvContentPartPr/>
              <p14:nvPr/>
            </p14:nvContentPartPr>
            <p14:xfrm>
              <a:off x="3134520" y="6045480"/>
              <a:ext cx="360" cy="360"/>
            </p14:xfrm>
          </p:contentPart>
        </mc:Choice>
        <mc:Fallback xmlns="">
          <p:pic>
            <p:nvPicPr>
              <p:cNvPr id="15" name="Encre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18680" y="59817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Encre 15"/>
              <p14:cNvContentPartPr/>
              <p14:nvPr/>
            </p14:nvContentPartPr>
            <p14:xfrm>
              <a:off x="2786040" y="6036480"/>
              <a:ext cx="360" cy="360"/>
            </p14:xfrm>
          </p:contentPart>
        </mc:Choice>
        <mc:Fallback xmlns="">
          <p:pic>
            <p:nvPicPr>
              <p:cNvPr id="16" name="Encre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70200" y="5973120"/>
                <a:ext cx="32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Encre 16"/>
              <p14:cNvContentPartPr/>
              <p14:nvPr/>
            </p14:nvContentPartPr>
            <p14:xfrm>
              <a:off x="1598400" y="5982840"/>
              <a:ext cx="1893600" cy="72000"/>
            </p14:xfrm>
          </p:contentPart>
        </mc:Choice>
        <mc:Fallback xmlns="">
          <p:pic>
            <p:nvPicPr>
              <p:cNvPr id="17" name="Encre 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82560" y="5919480"/>
                <a:ext cx="1925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Encre 17"/>
              <p14:cNvContentPartPr/>
              <p14:nvPr/>
            </p14:nvContentPartPr>
            <p14:xfrm>
              <a:off x="1562760" y="5973840"/>
              <a:ext cx="1188000" cy="286200"/>
            </p14:xfrm>
          </p:contentPart>
        </mc:Choice>
        <mc:Fallback xmlns="">
          <p:pic>
            <p:nvPicPr>
              <p:cNvPr id="18" name="Encre 1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6920" y="5910480"/>
                <a:ext cx="12196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Encre 18"/>
              <p14:cNvContentPartPr/>
              <p14:nvPr/>
            </p14:nvContentPartPr>
            <p14:xfrm>
              <a:off x="2366640" y="5956200"/>
              <a:ext cx="259200" cy="18000"/>
            </p14:xfrm>
          </p:contentPart>
        </mc:Choice>
        <mc:Fallback xmlns="">
          <p:pic>
            <p:nvPicPr>
              <p:cNvPr id="19" name="Encre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50440" y="5892480"/>
                <a:ext cx="2912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Encre 19"/>
              <p14:cNvContentPartPr/>
              <p14:nvPr/>
            </p14:nvContentPartPr>
            <p14:xfrm>
              <a:off x="1607400" y="5920560"/>
              <a:ext cx="2429280" cy="232200"/>
            </p14:xfrm>
          </p:contentPart>
        </mc:Choice>
        <mc:Fallback xmlns="">
          <p:pic>
            <p:nvPicPr>
              <p:cNvPr id="20" name="Encre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91560" y="5856840"/>
                <a:ext cx="24609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Encre 20"/>
              <p14:cNvContentPartPr/>
              <p14:nvPr/>
            </p14:nvContentPartPr>
            <p14:xfrm>
              <a:off x="1509120" y="3080880"/>
              <a:ext cx="2652480" cy="151920"/>
            </p14:xfrm>
          </p:contentPart>
        </mc:Choice>
        <mc:Fallback xmlns="">
          <p:pic>
            <p:nvPicPr>
              <p:cNvPr id="21" name="Encre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93280" y="3017160"/>
                <a:ext cx="2684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Encre 21"/>
              <p14:cNvContentPartPr/>
              <p14:nvPr/>
            </p14:nvContentPartPr>
            <p14:xfrm>
              <a:off x="1509120" y="3259440"/>
              <a:ext cx="2661480" cy="9360"/>
            </p14:xfrm>
          </p:contentPart>
        </mc:Choice>
        <mc:Fallback xmlns="">
          <p:pic>
            <p:nvPicPr>
              <p:cNvPr id="22" name="Encre 2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93280" y="3195720"/>
                <a:ext cx="26931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Encre 22"/>
              <p14:cNvContentPartPr/>
              <p14:nvPr/>
            </p14:nvContentPartPr>
            <p14:xfrm>
              <a:off x="1580760" y="3134160"/>
              <a:ext cx="786240" cy="18360"/>
            </p14:xfrm>
          </p:contentPart>
        </mc:Choice>
        <mc:Fallback xmlns="">
          <p:pic>
            <p:nvPicPr>
              <p:cNvPr id="23" name="Encre 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4920" y="3070800"/>
                <a:ext cx="817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Encre 23"/>
              <p14:cNvContentPartPr/>
              <p14:nvPr/>
            </p14:nvContentPartPr>
            <p14:xfrm>
              <a:off x="3071880" y="3062880"/>
              <a:ext cx="1098720" cy="27000"/>
            </p14:xfrm>
          </p:contentPart>
        </mc:Choice>
        <mc:Fallback xmlns="">
          <p:pic>
            <p:nvPicPr>
              <p:cNvPr id="24" name="Encre 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56040" y="2999520"/>
                <a:ext cx="1130400" cy="1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2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92088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Keywords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14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0688"/>
            <a:ext cx="5404450" cy="6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0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i="1" dirty="0" smtClean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Thank you!</a:t>
            </a:r>
          </a:p>
          <a:p>
            <a:pPr marL="0" indent="0" algn="ctr">
              <a:buNone/>
            </a:pPr>
            <a:endParaRPr lang="fr-FR" i="1" dirty="0" smtClean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fr-FR" sz="2400" i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Social media: </a:t>
            </a:r>
            <a:r>
              <a:rPr lang="fr-FR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@</a:t>
            </a:r>
            <a:r>
              <a:rPr lang="fr-FR" sz="2400" b="1" i="1" dirty="0" err="1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tonnyben</a:t>
            </a:r>
            <a:endParaRPr lang="fr-FR" sz="2400" b="1" i="1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fr-FR" sz="2400" b="1" i="1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  <a:hlinkClick r:id="rId2"/>
              </a:rPr>
              <a:t>http://antoninbenoitdiouf.com</a:t>
            </a:r>
            <a:r>
              <a:rPr lang="fr-FR" sz="2400" b="1" i="1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 </a:t>
            </a:r>
            <a:endParaRPr lang="fr-FR" sz="2400" b="1" i="1" dirty="0" smtClean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1849B"/>
                </a:solidFill>
                <a:latin typeface="Mistral"/>
              </a:rPr>
              <a:t>AntoninBenoîtDIOUF</a:t>
            </a:r>
            <a:r>
              <a:rPr lang="fr-FR" dirty="0">
                <a:latin typeface="arial"/>
              </a:rPr>
              <a:t/>
            </a:r>
            <a:br>
              <a:rPr lang="fr-FR" dirty="0">
                <a:latin typeface="arial"/>
              </a:rPr>
            </a:br>
            <a:endParaRPr lang="fr-FR" i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2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AfLIA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</a:t>
            </a:r>
            <a:r>
              <a:rPr lang="en-US" dirty="0" smtClean="0"/>
              <a:t>he trusted </a:t>
            </a:r>
            <a:r>
              <a:rPr lang="en-US" dirty="0"/>
              <a:t>African voice for the library and information </a:t>
            </a:r>
            <a:r>
              <a:rPr lang="en-US" dirty="0" smtClean="0"/>
              <a:t>community </a:t>
            </a:r>
          </a:p>
          <a:p>
            <a:pPr algn="just"/>
            <a:r>
              <a:rPr lang="en-US" dirty="0"/>
              <a:t>d</a:t>
            </a:r>
            <a:r>
              <a:rPr lang="en-US" dirty="0" smtClean="0"/>
              <a:t>rives </a:t>
            </a:r>
            <a:r>
              <a:rPr lang="en-US" dirty="0"/>
              <a:t>equitable access to information and knowledge for all. </a:t>
            </a:r>
            <a:endParaRPr lang="en-US" dirty="0" smtClean="0"/>
          </a:p>
          <a:p>
            <a:pPr algn="just"/>
            <a:r>
              <a:rPr lang="en-US" dirty="0"/>
              <a:t>e</a:t>
            </a:r>
            <a:r>
              <a:rPr lang="en-US" dirty="0" smtClean="0"/>
              <a:t>stablished </a:t>
            </a:r>
            <a:r>
              <a:rPr lang="en-US" dirty="0"/>
              <a:t>in July 2013 and received its registration as an NGO in October 2014. </a:t>
            </a:r>
          </a:p>
          <a:p>
            <a:pPr algn="just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Works with</a:t>
            </a:r>
            <a:r>
              <a:rPr lang="en-US" b="1" dirty="0" smtClean="0"/>
              <a:t>: </a:t>
            </a:r>
          </a:p>
          <a:p>
            <a:pPr lvl="1" algn="just"/>
            <a:r>
              <a:rPr lang="en-US" dirty="0" smtClean="0"/>
              <a:t>Libraries </a:t>
            </a:r>
            <a:r>
              <a:rPr lang="en-US" dirty="0"/>
              <a:t>and National Library </a:t>
            </a:r>
            <a:r>
              <a:rPr lang="en-US" dirty="0" smtClean="0"/>
              <a:t>Associations</a:t>
            </a:r>
          </a:p>
          <a:p>
            <a:pPr lvl="1" algn="just"/>
            <a:r>
              <a:rPr lang="en-US" dirty="0" smtClean="0"/>
              <a:t>Governments </a:t>
            </a:r>
            <a:r>
              <a:rPr lang="en-US" dirty="0"/>
              <a:t>and Government Agencies responsible for </a:t>
            </a:r>
            <a:r>
              <a:rPr lang="en-US" dirty="0" smtClean="0"/>
              <a:t>Libraries</a:t>
            </a:r>
          </a:p>
          <a:p>
            <a:pPr lvl="1" algn="just"/>
            <a:r>
              <a:rPr lang="en-US" dirty="0" smtClean="0"/>
              <a:t>African </a:t>
            </a:r>
            <a:r>
              <a:rPr lang="en-US" dirty="0"/>
              <a:t>Regional and Economic </a:t>
            </a:r>
            <a:r>
              <a:rPr lang="en-US" dirty="0" smtClean="0"/>
              <a:t>Bodies</a:t>
            </a:r>
          </a:p>
          <a:p>
            <a:pPr lvl="1" algn="just"/>
            <a:r>
              <a:rPr lang="en-US" dirty="0" smtClean="0"/>
              <a:t>Global </a:t>
            </a:r>
            <a:r>
              <a:rPr lang="en-US" dirty="0"/>
              <a:t>Partners and related </a:t>
            </a:r>
            <a:r>
              <a:rPr lang="en-US" dirty="0" smtClean="0"/>
              <a:t>organizations</a:t>
            </a:r>
            <a:endParaRPr lang="en-US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7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Some actions of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AfLIA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/>
              <a:t>INELI-</a:t>
            </a:r>
            <a:r>
              <a:rPr lang="fr-FR" sz="2400" dirty="0" err="1" smtClean="0"/>
              <a:t>SSAf</a:t>
            </a:r>
            <a:r>
              <a:rPr lang="fr-FR" sz="2400" dirty="0" smtClean="0"/>
              <a:t>: </a:t>
            </a:r>
            <a:r>
              <a:rPr lang="en-US" sz="2400" dirty="0" smtClean="0"/>
              <a:t>International </a:t>
            </a:r>
            <a:r>
              <a:rPr lang="en-US" sz="2400" dirty="0"/>
              <a:t>Network of Emerging Library Innovators – Sub-Saharan Africa. </a:t>
            </a:r>
            <a:r>
              <a:rPr lang="en-US" sz="2400" dirty="0" smtClean="0"/>
              <a:t>The program </a:t>
            </a:r>
            <a:r>
              <a:rPr lang="en-US" sz="2400" dirty="0"/>
              <a:t>is equipping public librarians with skills to provide innovative services for their communities</a:t>
            </a:r>
            <a:endParaRPr lang="en-US" sz="2400" dirty="0" smtClean="0"/>
          </a:p>
          <a:p>
            <a:pPr algn="just" fontAlgn="t"/>
            <a:r>
              <a:rPr lang="en-US" sz="2400" dirty="0" smtClean="0"/>
              <a:t>works </a:t>
            </a:r>
            <a:r>
              <a:rPr lang="en-US" sz="2400" dirty="0"/>
              <a:t>with partners like EIFL and Goethe Institute to build capacity of public librarians to provide access to information that meet community </a:t>
            </a:r>
            <a:r>
              <a:rPr lang="en-US" sz="2400" dirty="0" smtClean="0"/>
              <a:t>needs.</a:t>
            </a:r>
          </a:p>
          <a:p>
            <a:pPr algn="just" fontAlgn="t"/>
            <a:r>
              <a:rPr lang="en-US" sz="2400" dirty="0" smtClean="0"/>
              <a:t>advocates </a:t>
            </a:r>
            <a:r>
              <a:rPr lang="en-US" sz="2400" dirty="0"/>
              <a:t>with government officials and policy makers to put the satisfaction of the needs of libraries to provide access to information for  the community on their front </a:t>
            </a:r>
            <a:r>
              <a:rPr lang="en-US" sz="2400" dirty="0" smtClean="0"/>
              <a:t>burners.</a:t>
            </a:r>
          </a:p>
          <a:p>
            <a:pPr algn="just" fontAlgn="t"/>
            <a:r>
              <a:rPr lang="en-US" sz="2400" dirty="0" smtClean="0"/>
              <a:t>works </a:t>
            </a:r>
            <a:r>
              <a:rPr lang="en-US" sz="2400" dirty="0"/>
              <a:t>with national library associations to skill librarians to deliver on the SDGs , Cape  Town Declaration and </a:t>
            </a:r>
            <a:endParaRPr lang="en-US" sz="2400" dirty="0" smtClean="0"/>
          </a:p>
          <a:p>
            <a:pPr marL="0" indent="0" fontAlgn="t">
              <a:buNone/>
            </a:pPr>
            <a:r>
              <a:rPr lang="en-US" sz="2400" dirty="0" smtClean="0"/>
              <a:t>      AU2063 Agenda.</a:t>
            </a:r>
            <a:br>
              <a:rPr lang="en-US" sz="2400" dirty="0" smtClean="0"/>
            </a:br>
            <a:endParaRPr lang="en-US" sz="2400" dirty="0" smtClean="0"/>
          </a:p>
          <a:p>
            <a:pPr lvl="1" algn="just"/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Africa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Literacy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Facts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In Sub-Saharan Africa</a:t>
            </a:r>
          </a:p>
          <a:p>
            <a:pPr algn="just"/>
            <a:r>
              <a:rPr lang="en-US" dirty="0"/>
              <a:t>More than 1 in 3 adults cannot read. </a:t>
            </a:r>
          </a:p>
          <a:p>
            <a:pPr algn="just"/>
            <a:r>
              <a:rPr lang="en-US" dirty="0"/>
              <a:t>182 million adults are unable to read and write. </a:t>
            </a:r>
          </a:p>
          <a:p>
            <a:pPr algn="just"/>
            <a:r>
              <a:rPr lang="en-US" dirty="0"/>
              <a:t>48 million youths (ages 15-24) are illiterate. </a:t>
            </a:r>
          </a:p>
          <a:p>
            <a:pPr algn="just"/>
            <a:r>
              <a:rPr lang="en-US" dirty="0"/>
              <a:t>22% of primary aged children are not in school. </a:t>
            </a:r>
          </a:p>
          <a:p>
            <a:pPr algn="just"/>
            <a:r>
              <a:rPr lang="en-US" dirty="0"/>
              <a:t>That makes 30 million primary aged children who are not in school. </a:t>
            </a:r>
          </a:p>
          <a:p>
            <a:pPr marL="0" indent="0" algn="just">
              <a:buNone/>
            </a:pPr>
            <a:endParaRPr lang="fr-FR" sz="1900" dirty="0" smtClean="0"/>
          </a:p>
          <a:p>
            <a:pPr marL="0" indent="0" algn="just">
              <a:buNone/>
            </a:pPr>
            <a:r>
              <a:rPr lang="fr-FR" sz="1900" dirty="0" smtClean="0"/>
              <a:t>Source : </a:t>
            </a:r>
            <a:r>
              <a:rPr lang="en-US" sz="1900" dirty="0"/>
              <a:t>UNESCO Institute for Statistics. </a:t>
            </a:r>
            <a:r>
              <a:rPr lang="en-US" sz="1900" dirty="0" smtClean="0"/>
              <a:t>UIS </a:t>
            </a:r>
            <a:r>
              <a:rPr lang="en-US" sz="1900" dirty="0"/>
              <a:t>Fact </a:t>
            </a:r>
            <a:r>
              <a:rPr lang="en-US" sz="1900" dirty="0" smtClean="0"/>
              <a:t>Sheet (2012-2014)</a:t>
            </a:r>
            <a:endParaRPr lang="fr-FR" sz="1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6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892629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Africa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Connectivity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Facts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2862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629264"/>
            <a:ext cx="3456384" cy="310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70" y="3501008"/>
            <a:ext cx="4426718" cy="306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cre 3"/>
              <p14:cNvContentPartPr/>
              <p14:nvPr/>
            </p14:nvContentPartPr>
            <p14:xfrm>
              <a:off x="4694040" y="4831200"/>
              <a:ext cx="1585080" cy="122040"/>
            </p14:xfrm>
          </p:contentPart>
        </mc:Choice>
        <mc:Fallback xmlns="">
          <p:pic>
            <p:nvPicPr>
              <p:cNvPr id="4" name="Encre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8200" y="4767480"/>
                <a:ext cx="16167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Encre 4"/>
              <p14:cNvContentPartPr/>
              <p14:nvPr/>
            </p14:nvContentPartPr>
            <p14:xfrm>
              <a:off x="846000" y="5867280"/>
              <a:ext cx="1592640" cy="8280"/>
            </p14:xfrm>
          </p:contentPart>
        </mc:Choice>
        <mc:Fallback xmlns="">
          <p:pic>
            <p:nvPicPr>
              <p:cNvPr id="5" name="Encre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9800" y="5803920"/>
                <a:ext cx="16246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Encre 5"/>
              <p14:cNvContentPartPr/>
              <p14:nvPr/>
            </p14:nvContentPartPr>
            <p14:xfrm>
              <a:off x="6964560" y="2095560"/>
              <a:ext cx="907200" cy="76680"/>
            </p14:xfrm>
          </p:contentPart>
        </mc:Choice>
        <mc:Fallback xmlns="">
          <p:pic>
            <p:nvPicPr>
              <p:cNvPr id="6" name="Encre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48720" y="2031840"/>
                <a:ext cx="9388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Encre 6"/>
              <p14:cNvContentPartPr/>
              <p14:nvPr/>
            </p14:nvContentPartPr>
            <p14:xfrm>
              <a:off x="5014080" y="1364040"/>
              <a:ext cx="129960" cy="91800"/>
            </p14:xfrm>
          </p:contentPart>
        </mc:Choice>
        <mc:Fallback xmlns="">
          <p:pic>
            <p:nvPicPr>
              <p:cNvPr id="7" name="Encre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98240" y="1300320"/>
                <a:ext cx="161640" cy="2188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 Finding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from these data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These </a:t>
            </a:r>
            <a:r>
              <a:rPr lang="fr-FR" b="1" dirty="0" err="1" smtClean="0">
                <a:solidFill>
                  <a:srgbClr val="FF0000"/>
                </a:solidFill>
              </a:rPr>
              <a:t>Literacy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facts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rgbClr val="FF0000"/>
                </a:solidFill>
              </a:rPr>
              <a:t>Internet </a:t>
            </a:r>
            <a:r>
              <a:rPr lang="fr-FR" b="1" dirty="0" err="1" smtClean="0">
                <a:solidFill>
                  <a:srgbClr val="FF0000"/>
                </a:solidFill>
              </a:rPr>
              <a:t>facts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=&gt;</a:t>
            </a:r>
            <a:r>
              <a:rPr lang="fr-FR" dirty="0" smtClean="0"/>
              <a:t> it’s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at a basic </a:t>
            </a:r>
            <a:r>
              <a:rPr lang="fr-FR" dirty="0" err="1" smtClean="0"/>
              <a:t>level</a:t>
            </a:r>
            <a:r>
              <a:rPr lang="fr-FR" dirty="0" smtClean="0"/>
              <a:t>. People </a:t>
            </a:r>
            <a:r>
              <a:rPr lang="fr-FR" dirty="0"/>
              <a:t>must take </a:t>
            </a:r>
            <a:r>
              <a:rPr lang="fr-FR" dirty="0" err="1"/>
              <a:t>ownership</a:t>
            </a:r>
            <a:r>
              <a:rPr lang="fr-FR" dirty="0"/>
              <a:t> </a:t>
            </a:r>
            <a:r>
              <a:rPr lang="fr-FR" dirty="0" smtClean="0"/>
              <a:t>of the National Development plans but </a:t>
            </a:r>
            <a:r>
              <a:rPr lang="fr-FR" dirty="0" err="1" smtClean="0"/>
              <a:t>most</a:t>
            </a:r>
            <a:r>
              <a:rPr lang="fr-FR" dirty="0" smtClean="0"/>
              <a:t> of them </a:t>
            </a:r>
            <a:r>
              <a:rPr lang="fr-FR" dirty="0" err="1" smtClean="0"/>
              <a:t>haven’t</a:t>
            </a:r>
            <a:r>
              <a:rPr lang="fr-FR" dirty="0" smtClean="0"/>
              <a:t> the keys to know and to </a:t>
            </a:r>
            <a:r>
              <a:rPr lang="fr-FR" dirty="0" err="1" smtClean="0"/>
              <a:t>apply</a:t>
            </a:r>
            <a:r>
              <a:rPr lang="fr-FR" dirty="0" smtClean="0"/>
              <a:t> or </a:t>
            </a:r>
            <a:r>
              <a:rPr lang="fr-FR" dirty="0" err="1" smtClean="0"/>
              <a:t>replicate</a:t>
            </a:r>
            <a:r>
              <a:rPr lang="fr-FR" dirty="0" smtClean="0"/>
              <a:t> what is </a:t>
            </a:r>
            <a:r>
              <a:rPr lang="fr-FR" dirty="0" err="1" smtClean="0"/>
              <a:t>thought</a:t>
            </a:r>
            <a:r>
              <a:rPr lang="fr-FR" dirty="0" smtClean="0"/>
              <a:t> for them by </a:t>
            </a:r>
            <a:r>
              <a:rPr lang="fr-FR" dirty="0" err="1" smtClean="0"/>
              <a:t>governments</a:t>
            </a:r>
            <a:r>
              <a:rPr lang="fr-FR" dirty="0" smtClean="0"/>
              <a:t> and what they have to do in this </a:t>
            </a:r>
            <a:r>
              <a:rPr lang="fr-FR" dirty="0" err="1" smtClean="0"/>
              <a:t>sense</a:t>
            </a:r>
            <a:r>
              <a:rPr lang="fr-FR" dirty="0" smtClean="0"/>
              <a:t>, </a:t>
            </a: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b="1" dirty="0" smtClean="0">
                <a:solidFill>
                  <a:srgbClr val="FF0000"/>
                </a:solidFill>
              </a:rPr>
              <a:t>NO</a:t>
            </a:r>
            <a:r>
              <a:rPr lang="fr-FR" dirty="0" smtClean="0"/>
              <a:t> or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C00000"/>
                </a:solidFill>
              </a:rPr>
              <a:t>LOW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information and </a:t>
            </a:r>
            <a:r>
              <a:rPr lang="fr-FR" dirty="0" err="1" smtClean="0"/>
              <a:t>knowledge</a:t>
            </a:r>
            <a:r>
              <a:rPr lang="fr-FR" dirty="0" smtClean="0"/>
              <a:t> for </a:t>
            </a:r>
            <a:r>
              <a:rPr lang="fr-FR" dirty="0" err="1" smtClean="0"/>
              <a:t>development</a:t>
            </a:r>
            <a:r>
              <a:rPr lang="fr-FR" dirty="0" smtClean="0"/>
              <a:t>. (</a:t>
            </a:r>
            <a:r>
              <a:rPr lang="fr-FR" dirty="0" err="1" smtClean="0"/>
              <a:t>Gouvernmental</a:t>
            </a:r>
            <a:r>
              <a:rPr lang="fr-FR" dirty="0" smtClean="0"/>
              <a:t> information,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smtClean="0"/>
              <a:t>information and </a:t>
            </a:r>
            <a:r>
              <a:rPr lang="fr-FR" dirty="0" err="1" smtClean="0"/>
              <a:t>knowledge</a:t>
            </a:r>
            <a:r>
              <a:rPr lang="fr-FR" dirty="0" smtClean="0"/>
              <a:t>, </a:t>
            </a:r>
            <a:r>
              <a:rPr lang="fr-FR" dirty="0" err="1" smtClean="0"/>
              <a:t>Economical</a:t>
            </a:r>
            <a:r>
              <a:rPr lang="fr-FR" dirty="0" smtClean="0"/>
              <a:t> information,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, Scientific Information and Scientific Knowledge, etc.)</a:t>
            </a: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AfLIA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Strategic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Plan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2015-2020 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4463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6133946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hlinkClick r:id="rId3"/>
              </a:rPr>
              <a:t>http://</a:t>
            </a:r>
            <a:r>
              <a:rPr lang="fr-FR" b="1" dirty="0" smtClean="0">
                <a:hlinkClick r:id="rId3"/>
              </a:rPr>
              <a:t>dl.aflia.net/strategic_plan_2015_2020.pdf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141277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Supports this </a:t>
            </a:r>
            <a:r>
              <a:rPr lang="fr-FR" sz="2800" b="1" dirty="0" err="1" smtClean="0">
                <a:solidFill>
                  <a:schemeClr val="accent3">
                    <a:lumMod val="50000"/>
                  </a:schemeClr>
                </a:solidFill>
              </a:rPr>
              <a:t>problem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6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Propositions in line with the </a:t>
            </a:r>
            <a:r>
              <a:rPr lang="fr-FR" sz="3600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strategic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action </a:t>
            </a:r>
            <a:r>
              <a:rPr lang="fr-FR" sz="3600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highlighted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(1)</a:t>
            </a:r>
            <a:endParaRPr lang="fr-FR" sz="36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African </a:t>
            </a:r>
            <a:r>
              <a:rPr lang="fr-FR" dirty="0" err="1" smtClean="0"/>
              <a:t>Librarians</a:t>
            </a:r>
            <a:r>
              <a:rPr lang="fr-FR" dirty="0" smtClean="0"/>
              <a:t> should be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</a:rPr>
              <a:t>mediators</a:t>
            </a:r>
            <a:r>
              <a:rPr lang="fr-FR" dirty="0" smtClean="0"/>
              <a:t> and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champions</a:t>
            </a:r>
            <a:r>
              <a:rPr lang="fr-FR" dirty="0" smtClean="0"/>
              <a:t> of "Development </a:t>
            </a:r>
            <a:r>
              <a:rPr lang="fr-FR" dirty="0" err="1" smtClean="0"/>
              <a:t>Literacy</a:t>
            </a:r>
            <a:r>
              <a:rPr lang="fr-FR" dirty="0" smtClean="0"/>
              <a:t>" by: </a:t>
            </a:r>
          </a:p>
          <a:p>
            <a:pPr lvl="1" algn="just"/>
            <a:r>
              <a:rPr lang="fr-FR" dirty="0" err="1" smtClean="0"/>
              <a:t>delivering</a:t>
            </a:r>
            <a:r>
              <a:rPr lang="fr-FR" dirty="0" smtClean="0"/>
              <a:t> relevant content in the </a:t>
            </a:r>
            <a:r>
              <a:rPr lang="fr-FR" dirty="0" err="1" smtClean="0"/>
              <a:t>most</a:t>
            </a:r>
            <a:r>
              <a:rPr lang="fr-FR" dirty="0" smtClean="0"/>
              <a:t> appropriate way (</a:t>
            </a:r>
            <a:r>
              <a:rPr lang="fr-FR" dirty="0" err="1" smtClean="0"/>
              <a:t>print</a:t>
            </a:r>
            <a:r>
              <a:rPr lang="fr-FR" dirty="0" smtClean="0"/>
              <a:t> documents </a:t>
            </a:r>
            <a:r>
              <a:rPr lang="fr-FR" dirty="0" err="1" smtClean="0"/>
              <a:t>accompanied</a:t>
            </a:r>
            <a:r>
              <a:rPr lang="fr-FR" dirty="0" smtClean="0"/>
              <a:t> by </a:t>
            </a:r>
            <a:r>
              <a:rPr lang="fr-FR" dirty="0" err="1" smtClean="0"/>
              <a:t>other</a:t>
            </a:r>
            <a:r>
              <a:rPr lang="fr-FR" dirty="0" smtClean="0"/>
              <a:t> services: discussions, forums, </a:t>
            </a:r>
            <a:r>
              <a:rPr lang="fr-FR" dirty="0" err="1" smtClean="0"/>
              <a:t>presentations</a:t>
            </a:r>
            <a:r>
              <a:rPr lang="fr-FR" dirty="0" smtClean="0"/>
              <a:t>, films…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local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</a:rPr>
              <a:t>languages</a:t>
            </a:r>
            <a:r>
              <a:rPr lang="fr-FR" dirty="0" smtClean="0"/>
              <a:t>, not </a:t>
            </a:r>
            <a:r>
              <a:rPr lang="fr-FR" dirty="0" err="1" smtClean="0"/>
              <a:t>only</a:t>
            </a:r>
            <a:r>
              <a:rPr lang="fr-FR" dirty="0" smtClean="0"/>
              <a:t> official </a:t>
            </a:r>
            <a:r>
              <a:rPr lang="fr-FR" dirty="0" err="1" smtClean="0"/>
              <a:t>ones</a:t>
            </a:r>
            <a:r>
              <a:rPr lang="fr-FR" dirty="0" smtClean="0"/>
              <a:t>, to reach the </a:t>
            </a:r>
            <a:r>
              <a:rPr lang="fr-FR" dirty="0" err="1" smtClean="0"/>
              <a:t>illiterate</a:t>
            </a:r>
            <a:r>
              <a:rPr lang="fr-FR" dirty="0" smtClean="0"/>
              <a:t> audience)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Libraries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as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learning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centres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on Development</a:t>
            </a:r>
          </a:p>
          <a:p>
            <a:pPr lvl="1" algn="just"/>
            <a:r>
              <a:rPr lang="fr-FR" dirty="0" err="1"/>
              <a:t>l</a:t>
            </a:r>
            <a:r>
              <a:rPr lang="fr-FR" dirty="0" err="1" smtClean="0"/>
              <a:t>earning</a:t>
            </a:r>
            <a:r>
              <a:rPr lang="fr-FR" dirty="0" smtClean="0"/>
              <a:t> what is </a:t>
            </a:r>
            <a:r>
              <a:rPr lang="fr-FR" dirty="0"/>
              <a:t>D</a:t>
            </a:r>
            <a:r>
              <a:rPr lang="fr-FR" dirty="0" smtClean="0"/>
              <a:t>evelopment in the </a:t>
            </a:r>
            <a:r>
              <a:rPr lang="fr-FR" dirty="0" err="1" smtClean="0"/>
              <a:t>purpose</a:t>
            </a:r>
            <a:r>
              <a:rPr lang="fr-FR" dirty="0" smtClean="0"/>
              <a:t> of </a:t>
            </a:r>
            <a:r>
              <a:rPr lang="fr-FR" dirty="0" err="1" smtClean="0"/>
              <a:t>being</a:t>
            </a:r>
            <a:r>
              <a:rPr lang="fr-FR" dirty="0" smtClean="0"/>
              <a:t> able to </a:t>
            </a:r>
            <a:r>
              <a:rPr lang="fr-FR" dirty="0" err="1" smtClean="0"/>
              <a:t>teach</a:t>
            </a:r>
            <a:r>
              <a:rPr lang="fr-FR" dirty="0" smtClean="0"/>
              <a:t> it (as part of the public services they </a:t>
            </a: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deliver</a:t>
            </a:r>
            <a:r>
              <a:rPr lang="fr-FR" dirty="0" smtClean="0"/>
              <a:t>). </a:t>
            </a:r>
            <a:r>
              <a:rPr lang="fr-FR" dirty="0" err="1" smtClean="0"/>
              <a:t>AfLIA</a:t>
            </a:r>
            <a:r>
              <a:rPr lang="fr-FR" dirty="0" smtClean="0"/>
              <a:t> should add such module in the INELI-</a:t>
            </a:r>
            <a:r>
              <a:rPr lang="fr-FR" dirty="0" err="1" smtClean="0"/>
              <a:t>SSAf</a:t>
            </a:r>
            <a:r>
              <a:rPr lang="fr-FR" dirty="0" smtClean="0"/>
              <a:t> curriculum, or </a:t>
            </a:r>
            <a:r>
              <a:rPr lang="fr-FR" dirty="0" err="1" smtClean="0"/>
              <a:t>build</a:t>
            </a:r>
            <a:r>
              <a:rPr lang="fr-FR" dirty="0" smtClean="0"/>
              <a:t> a training course (or workshop) on an </a:t>
            </a:r>
            <a:r>
              <a:rPr lang="fr-FR" dirty="0" err="1" smtClean="0"/>
              <a:t>annual</a:t>
            </a:r>
            <a:r>
              <a:rPr lang="fr-FR" dirty="0" smtClean="0"/>
              <a:t> basis </a:t>
            </a:r>
            <a:r>
              <a:rPr lang="fr-FR" dirty="0" err="1" smtClean="0"/>
              <a:t>titled</a:t>
            </a:r>
            <a:r>
              <a:rPr lang="fr-FR" dirty="0" smtClean="0"/>
              <a:t>: "</a:t>
            </a:r>
            <a:r>
              <a:rPr lang="fr-FR" b="1" i="1" dirty="0" smtClean="0"/>
              <a:t>Access to information &amp; Knowledge Management for </a:t>
            </a:r>
            <a:r>
              <a:rPr lang="fr-FR" b="1" i="1" dirty="0" err="1" smtClean="0"/>
              <a:t>development</a:t>
            </a:r>
            <a:r>
              <a:rPr lang="fr-FR" dirty="0" smtClean="0"/>
              <a:t>" based on the UN2030 and AU2063 agendas (Format: </a:t>
            </a:r>
            <a:r>
              <a:rPr lang="fr-FR" dirty="0" err="1" smtClean="0"/>
              <a:t>Tot</a:t>
            </a:r>
            <a:r>
              <a:rPr lang="fr-FR" dirty="0" smtClean="0"/>
              <a:t>, or </a:t>
            </a:r>
            <a:r>
              <a:rPr lang="fr-FR" dirty="0" err="1" smtClean="0"/>
              <a:t>wide</a:t>
            </a:r>
            <a:r>
              <a:rPr lang="fr-FR" dirty="0" smtClean="0"/>
              <a:t> class). </a:t>
            </a:r>
            <a:r>
              <a:rPr lang="en-US" dirty="0"/>
              <a:t>Partnership </a:t>
            </a:r>
            <a:r>
              <a:rPr lang="en-US" dirty="0" smtClean="0"/>
              <a:t>can be imagined with </a:t>
            </a:r>
            <a:r>
              <a:rPr lang="en-US" dirty="0"/>
              <a:t>UNECA, through IDEP which is its training body</a:t>
            </a:r>
            <a:r>
              <a:rPr lang="fr-FR" dirty="0" smtClean="0"/>
              <a:t> (more </a:t>
            </a:r>
            <a:r>
              <a:rPr lang="fr-FR" dirty="0" err="1" smtClean="0"/>
              <a:t>than</a:t>
            </a:r>
            <a:r>
              <a:rPr lang="fr-FR" dirty="0" smtClean="0"/>
              <a:t> 50 years of </a:t>
            </a:r>
            <a:r>
              <a:rPr lang="fr-FR" dirty="0" err="1" smtClean="0"/>
              <a:t>experience</a:t>
            </a:r>
            <a:r>
              <a:rPr lang="fr-FR" dirty="0" smtClean="0"/>
              <a:t>).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Continuing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Capacity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development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professional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development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1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 smtClean="0"/>
              <a:t>African </a:t>
            </a:r>
            <a:r>
              <a:rPr lang="fr-FR" dirty="0" err="1" smtClean="0"/>
              <a:t>Libraries</a:t>
            </a:r>
            <a:r>
              <a:rPr lang="fr-FR" dirty="0" smtClean="0"/>
              <a:t> should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</a:rPr>
              <a:t>backbones</a:t>
            </a:r>
            <a:r>
              <a:rPr lang="fr-FR" dirty="0" smtClean="0"/>
              <a:t> of </a:t>
            </a:r>
            <a:r>
              <a:rPr lang="fr-FR" dirty="0" err="1" smtClean="0"/>
              <a:t>access</a:t>
            </a:r>
            <a:r>
              <a:rPr lang="fr-FR" dirty="0" smtClean="0"/>
              <a:t> to information and </a:t>
            </a:r>
            <a:r>
              <a:rPr lang="fr-FR" dirty="0" err="1" smtClean="0"/>
              <a:t>knowledge</a:t>
            </a:r>
            <a:r>
              <a:rPr lang="fr-FR" dirty="0" smtClean="0"/>
              <a:t> by:</a:t>
            </a:r>
          </a:p>
          <a:p>
            <a:pPr lvl="1" algn="just"/>
            <a:r>
              <a:rPr lang="fr-FR" dirty="0" err="1"/>
              <a:t>p</a:t>
            </a:r>
            <a:r>
              <a:rPr lang="fr-FR" dirty="0" err="1" smtClean="0"/>
              <a:t>roviding</a:t>
            </a:r>
            <a:r>
              <a:rPr lang="fr-FR" dirty="0" smtClean="0"/>
              <a:t> digital content: </a:t>
            </a:r>
            <a:r>
              <a:rPr lang="fr-FR" dirty="0" err="1" smtClean="0"/>
              <a:t>developing</a:t>
            </a:r>
            <a:r>
              <a:rPr lang="fr-FR" dirty="0" smtClean="0"/>
              <a:t> mobile </a:t>
            </a:r>
            <a:r>
              <a:rPr lang="fr-FR" dirty="0" err="1" smtClean="0"/>
              <a:t>apps</a:t>
            </a:r>
            <a:r>
              <a:rPr lang="fr-FR" dirty="0" smtClean="0"/>
              <a:t> in addition to existing local digital </a:t>
            </a:r>
            <a:r>
              <a:rPr lang="fr-FR" dirty="0" err="1" smtClean="0"/>
              <a:t>libraries</a:t>
            </a:r>
            <a:r>
              <a:rPr lang="fr-FR" dirty="0" smtClean="0"/>
              <a:t> and </a:t>
            </a:r>
            <a:r>
              <a:rPr lang="fr-FR" dirty="0" err="1" smtClean="0"/>
              <a:t>repositories</a:t>
            </a:r>
            <a:r>
              <a:rPr lang="fr-FR" dirty="0" smtClean="0"/>
              <a:t>, </a:t>
            </a:r>
            <a:r>
              <a:rPr lang="fr-FR" dirty="0" err="1" smtClean="0"/>
              <a:t>achieving</a:t>
            </a:r>
            <a:r>
              <a:rPr lang="fr-FR" dirty="0" smtClean="0"/>
              <a:t>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(AVLIN/ASKIA) at a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 algn="just"/>
            <a:r>
              <a:rPr lang="fr-FR" dirty="0" err="1"/>
              <a:t>p</a:t>
            </a:r>
            <a:r>
              <a:rPr lang="fr-FR" dirty="0" err="1" smtClean="0"/>
              <a:t>roviding</a:t>
            </a:r>
            <a:r>
              <a:rPr lang="fr-FR" dirty="0" smtClean="0"/>
              <a:t> the best </a:t>
            </a:r>
            <a:r>
              <a:rPr lang="fr-FR" dirty="0" err="1" smtClean="0"/>
              <a:t>connectivity</a:t>
            </a:r>
            <a:r>
              <a:rPr lang="fr-FR" dirty="0" smtClean="0"/>
              <a:t>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WiFi</a:t>
            </a:r>
            <a:r>
              <a:rPr lang="fr-FR" dirty="0" smtClean="0"/>
              <a:t> and in a 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free</a:t>
            </a:r>
            <a:r>
              <a:rPr lang="fr-FR" dirty="0" smtClean="0"/>
              <a:t> way. </a:t>
            </a:r>
            <a:r>
              <a:rPr lang="fr-FR" dirty="0" err="1" smtClean="0"/>
              <a:t>Libraries</a:t>
            </a:r>
            <a:r>
              <a:rPr lang="fr-FR" dirty="0" smtClean="0"/>
              <a:t> in Africa should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Free Internet Zones</a:t>
            </a:r>
            <a:r>
              <a:rPr lang="fr-FR" dirty="0" smtClean="0"/>
              <a:t>, </a:t>
            </a:r>
            <a:r>
              <a:rPr lang="fr-FR" dirty="0"/>
              <a:t>Free for </a:t>
            </a:r>
            <a:r>
              <a:rPr lang="fr-FR" b="1" dirty="0"/>
              <a:t>ALL</a:t>
            </a:r>
            <a:r>
              <a:rPr lang="fr-FR" dirty="0"/>
              <a:t>, not </a:t>
            </a:r>
            <a:r>
              <a:rPr lang="fr-FR" dirty="0" err="1"/>
              <a:t>only</a:t>
            </a:r>
            <a:r>
              <a:rPr lang="fr-FR" dirty="0"/>
              <a:t> for the Library </a:t>
            </a:r>
            <a:r>
              <a:rPr lang="fr-FR" dirty="0" err="1" smtClean="0"/>
              <a:t>subscribers</a:t>
            </a:r>
            <a:r>
              <a:rPr lang="fr-FR" dirty="0" smtClean="0"/>
              <a:t>. The charge </a:t>
            </a:r>
            <a:r>
              <a:rPr lang="fr-FR" dirty="0" err="1" smtClean="0"/>
              <a:t>would</a:t>
            </a:r>
            <a:r>
              <a:rPr lang="fr-FR" dirty="0" smtClean="0"/>
              <a:t> be </a:t>
            </a:r>
            <a:r>
              <a:rPr lang="fr-FR" dirty="0" err="1" smtClean="0"/>
              <a:t>supported</a:t>
            </a:r>
            <a:r>
              <a:rPr lang="fr-FR" dirty="0" smtClean="0"/>
              <a:t> by the local and national </a:t>
            </a:r>
            <a:r>
              <a:rPr lang="fr-FR" dirty="0" err="1" smtClean="0"/>
              <a:t>operators</a:t>
            </a:r>
            <a:r>
              <a:rPr lang="fr-FR" dirty="0" smtClean="0"/>
              <a:t> (</a:t>
            </a:r>
            <a:r>
              <a:rPr lang="fr-FR" dirty="0" err="1" smtClean="0"/>
              <a:t>through</a:t>
            </a:r>
            <a:r>
              <a:rPr lang="fr-FR" dirty="0" smtClean="0"/>
              <a:t> their </a:t>
            </a:r>
            <a:r>
              <a:rPr lang="fr-FR" dirty="0" err="1" smtClean="0"/>
              <a:t>Foundations</a:t>
            </a:r>
            <a:r>
              <a:rPr lang="fr-FR" dirty="0" smtClean="0"/>
              <a:t>), a </a:t>
            </a:r>
            <a:r>
              <a:rPr lang="fr-FR" dirty="0" err="1" smtClean="0"/>
              <a:t>kind</a:t>
            </a:r>
            <a:r>
              <a:rPr lang="fr-FR" dirty="0" smtClean="0"/>
              <a:t> of contribution to the </a:t>
            </a:r>
            <a:r>
              <a:rPr lang="fr-FR" dirty="0" err="1" smtClean="0"/>
              <a:t>development</a:t>
            </a:r>
            <a:r>
              <a:rPr lang="fr-FR" dirty="0" smtClean="0"/>
              <a:t> of countries where they </a:t>
            </a:r>
            <a:r>
              <a:rPr lang="fr-FR" dirty="0" err="1" smtClean="0"/>
              <a:t>earn</a:t>
            </a:r>
            <a:r>
              <a:rPr lang="fr-FR" dirty="0" smtClean="0"/>
              <a:t> </a:t>
            </a:r>
            <a:r>
              <a:rPr lang="fr-FR" dirty="0" err="1" smtClean="0"/>
              <a:t>benefits</a:t>
            </a:r>
            <a:r>
              <a:rPr lang="fr-FR" dirty="0" smtClean="0"/>
              <a:t> (</a:t>
            </a:r>
            <a:r>
              <a:rPr lang="fr-FR" dirty="0" err="1" smtClean="0"/>
              <a:t>governments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put in place more taxes for </a:t>
            </a:r>
            <a:r>
              <a:rPr lang="fr-FR" dirty="0" err="1" smtClean="0"/>
              <a:t>them</a:t>
            </a:r>
            <a:r>
              <a:rPr lang="fr-FR" dirty="0" smtClean="0"/>
              <a:t>, </a:t>
            </a:r>
            <a:r>
              <a:rPr lang="fr-FR" dirty="0" err="1" smtClean="0"/>
              <a:t>specially</a:t>
            </a:r>
            <a:r>
              <a:rPr lang="fr-FR" dirty="0" smtClean="0"/>
              <a:t> to </a:t>
            </a:r>
            <a:r>
              <a:rPr lang="fr-FR" dirty="0" err="1" smtClean="0"/>
              <a:t>fund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freedom</a:t>
            </a:r>
            <a:r>
              <a:rPr lang="fr-FR" dirty="0" smtClean="0"/>
              <a:t> of Internet in </a:t>
            </a:r>
            <a:r>
              <a:rPr lang="fr-FR" dirty="0" err="1" smtClean="0"/>
              <a:t>Libraries</a:t>
            </a:r>
            <a:r>
              <a:rPr lang="fr-FR" dirty="0" smtClean="0"/>
              <a:t>).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Exception for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Libraries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in the Internet Business Model</a:t>
            </a:r>
            <a:r>
              <a:rPr lang="fr-FR" dirty="0" smtClean="0"/>
              <a:t>.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Libraries</a:t>
            </a:r>
            <a:r>
              <a:rPr lang="fr-FR" dirty="0" smtClean="0"/>
              <a:t> (public and </a:t>
            </a:r>
            <a:r>
              <a:rPr lang="fr-FR" dirty="0" err="1" smtClean="0"/>
              <a:t>democratic</a:t>
            </a:r>
            <a:r>
              <a:rPr lang="fr-FR" dirty="0" smtClean="0"/>
              <a:t> places) as </a:t>
            </a:r>
            <a:r>
              <a:rPr lang="fr-FR" dirty="0" err="1" smtClean="0"/>
              <a:t>gateways</a:t>
            </a:r>
            <a:r>
              <a:rPr lang="fr-FR" dirty="0" smtClean="0"/>
              <a:t> to </a:t>
            </a:r>
            <a:r>
              <a:rPr lang="fr-FR" b="1" dirty="0" err="1" smtClean="0"/>
              <a:t>connect</a:t>
            </a:r>
            <a:r>
              <a:rPr lang="fr-FR" b="1" dirty="0" smtClean="0"/>
              <a:t> the </a:t>
            </a:r>
            <a:r>
              <a:rPr lang="fr-FR" b="1" dirty="0" err="1" smtClean="0"/>
              <a:t>next</a:t>
            </a:r>
            <a:r>
              <a:rPr lang="fr-FR" b="1" dirty="0" smtClean="0"/>
              <a:t> Billion</a:t>
            </a:r>
            <a:r>
              <a:rPr lang="fr-FR" dirty="0" smtClean="0"/>
              <a:t>.</a:t>
            </a:r>
          </a:p>
          <a:p>
            <a:pPr lvl="1" algn="just"/>
            <a:r>
              <a:rPr lang="fr-FR" dirty="0" err="1" smtClean="0"/>
              <a:t>adopting</a:t>
            </a:r>
            <a:r>
              <a:rPr lang="fr-FR" dirty="0" smtClean="0"/>
              <a:t> </a:t>
            </a:r>
            <a:r>
              <a:rPr lang="fr-FR" dirty="0" err="1" smtClean="0"/>
              <a:t>remote</a:t>
            </a:r>
            <a:r>
              <a:rPr lang="fr-FR" dirty="0" smtClean="0"/>
              <a:t> technologies that provide information and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even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with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l</a:t>
            </a:r>
            <a:r>
              <a:rPr lang="fr-FR" b="1" dirty="0" err="1" smtClean="0">
                <a:solidFill>
                  <a:srgbClr val="FF0000"/>
                </a:solidFill>
              </a:rPr>
              <a:t>ow</a:t>
            </a:r>
            <a:r>
              <a:rPr lang="fr-FR" b="1" dirty="0" smtClean="0">
                <a:solidFill>
                  <a:srgbClr val="FF0000"/>
                </a:solidFill>
              </a:rPr>
              <a:t> or </a:t>
            </a:r>
            <a:r>
              <a:rPr lang="fr-FR" b="1" dirty="0" err="1" smtClean="0">
                <a:solidFill>
                  <a:srgbClr val="FF0000"/>
                </a:solidFill>
              </a:rPr>
              <a:t>lack</a:t>
            </a:r>
            <a:r>
              <a:rPr lang="fr-FR" b="1" dirty="0" smtClean="0">
                <a:solidFill>
                  <a:srgbClr val="FF0000"/>
                </a:solidFill>
              </a:rPr>
              <a:t> of Internet</a:t>
            </a:r>
            <a:r>
              <a:rPr lang="fr-FR" dirty="0" smtClean="0"/>
              <a:t>. </a:t>
            </a:r>
            <a:r>
              <a:rPr lang="fr-FR" dirty="0" err="1" smtClean="0"/>
              <a:t>Examples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Library Box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by an </a:t>
            </a:r>
            <a:r>
              <a:rPr lang="fr-FR" dirty="0" err="1" smtClean="0"/>
              <a:t>american</a:t>
            </a:r>
            <a:r>
              <a:rPr lang="fr-FR" dirty="0" smtClean="0"/>
              <a:t> </a:t>
            </a:r>
            <a:r>
              <a:rPr lang="fr-FR" dirty="0" err="1" smtClean="0"/>
              <a:t>librarian</a:t>
            </a:r>
            <a:r>
              <a:rPr lang="fr-FR" dirty="0" smtClean="0"/>
              <a:t> </a:t>
            </a:r>
            <a:r>
              <a:rPr lang="fr-FR" dirty="0" err="1" smtClean="0"/>
              <a:t>inspired</a:t>
            </a:r>
            <a:r>
              <a:rPr lang="fr-FR" dirty="0" smtClean="0"/>
              <a:t> by the Pirate Box (music),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Koombook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by "</a:t>
            </a:r>
            <a:r>
              <a:rPr lang="fr-FR" dirty="0" err="1" smtClean="0"/>
              <a:t>Libraries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smtClean="0"/>
              <a:t>Borders</a:t>
            </a:r>
            <a:r>
              <a:rPr lang="fr-FR" dirty="0" smtClean="0"/>
              <a:t>" a French NGO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currently</a:t>
            </a:r>
            <a:r>
              <a:rPr lang="fr-FR" dirty="0" smtClean="0"/>
              <a:t> Pilot </a:t>
            </a:r>
            <a:r>
              <a:rPr lang="fr-FR" dirty="0" err="1" smtClean="0"/>
              <a:t>deployments</a:t>
            </a:r>
            <a:r>
              <a:rPr lang="fr-FR" dirty="0" smtClean="0"/>
              <a:t> in </a:t>
            </a:r>
            <a:r>
              <a:rPr lang="fr-FR" b="1" dirty="0" err="1" smtClean="0"/>
              <a:t>Cameroon</a:t>
            </a:r>
            <a:r>
              <a:rPr lang="fr-FR" dirty="0" smtClean="0"/>
              <a:t>, </a:t>
            </a:r>
            <a:r>
              <a:rPr lang="fr-FR" b="1" dirty="0" smtClean="0"/>
              <a:t>Côte d’Ivoire </a:t>
            </a:r>
            <a:r>
              <a:rPr lang="fr-FR" dirty="0" smtClean="0"/>
              <a:t>and </a:t>
            </a:r>
            <a:r>
              <a:rPr lang="fr-FR" b="1" dirty="0" smtClean="0"/>
              <a:t>Senegal</a:t>
            </a:r>
            <a:r>
              <a:rPr lang="fr-FR" dirty="0" smtClean="0"/>
              <a:t>. The </a:t>
            </a:r>
            <a:r>
              <a:rPr lang="fr-FR" dirty="0" err="1" smtClean="0"/>
              <a:t>Principle</a:t>
            </a:r>
            <a:r>
              <a:rPr lang="fr-FR" dirty="0" smtClean="0"/>
              <a:t> for </a:t>
            </a:r>
            <a:r>
              <a:rPr lang="fr-FR" dirty="0" err="1" smtClean="0"/>
              <a:t>both</a:t>
            </a:r>
            <a:r>
              <a:rPr lang="fr-FR" dirty="0" smtClean="0"/>
              <a:t> technologies: USB Key or a Box with content </a:t>
            </a:r>
            <a:r>
              <a:rPr lang="fr-FR" dirty="0" err="1" smtClean="0"/>
              <a:t>connected</a:t>
            </a:r>
            <a:r>
              <a:rPr lang="fr-FR" dirty="0" smtClean="0"/>
              <a:t> to an </a:t>
            </a:r>
            <a:r>
              <a:rPr lang="fr-FR" dirty="0" err="1" smtClean="0"/>
              <a:t>autonomous</a:t>
            </a:r>
            <a:r>
              <a:rPr lang="fr-FR" dirty="0" smtClean="0"/>
              <a:t>  </a:t>
            </a:r>
            <a:r>
              <a:rPr lang="fr-FR" dirty="0" err="1" smtClean="0"/>
              <a:t>WiFi</a:t>
            </a:r>
            <a:r>
              <a:rPr lang="fr-FR" dirty="0" smtClean="0"/>
              <a:t> Router where people can </a:t>
            </a:r>
            <a:r>
              <a:rPr lang="fr-FR" dirty="0" err="1" smtClean="0"/>
              <a:t>connect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with appropriate </a:t>
            </a:r>
            <a:r>
              <a:rPr lang="fr-FR" dirty="0" err="1" smtClean="0"/>
              <a:t>devices</a:t>
            </a:r>
            <a:r>
              <a:rPr lang="fr-FR" dirty="0" smtClean="0"/>
              <a:t>: desktops, laptops, smartphones, </a:t>
            </a:r>
            <a:r>
              <a:rPr lang="fr-FR" dirty="0" err="1" smtClean="0"/>
              <a:t>tablets</a:t>
            </a:r>
            <a:r>
              <a:rPr lang="fr-FR" dirty="0" smtClean="0"/>
              <a:t>, etc.</a:t>
            </a:r>
          </a:p>
          <a:p>
            <a:pPr lvl="1" algn="just"/>
            <a:endParaRPr lang="fr-FR" dirty="0"/>
          </a:p>
          <a:p>
            <a:pPr marL="457200" lvl="1" indent="0" algn="just">
              <a:buNone/>
            </a:pPr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Propositions in line with the </a:t>
            </a:r>
            <a:r>
              <a:rPr lang="fr-FR" sz="3600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strategic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action </a:t>
            </a:r>
            <a:r>
              <a:rPr lang="fr-FR" sz="3600" dirty="0" err="1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highlighted</a:t>
            </a:r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(2)</a:t>
            </a:r>
            <a:endParaRPr lang="fr-FR" sz="3600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1B52-E993-46BF-AE04-B7F153FE460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5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932</Words>
  <Application>Microsoft Office PowerPoint</Application>
  <PresentationFormat>Affichage à l'écran (4:3)</PresentationFormat>
  <Paragraphs>89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</vt:lpstr>
      <vt:lpstr>Calibri</vt:lpstr>
      <vt:lpstr>Constantia</vt:lpstr>
      <vt:lpstr>Cooper Black</vt:lpstr>
      <vt:lpstr>Mistral</vt:lpstr>
      <vt:lpstr>Symbol</vt:lpstr>
      <vt:lpstr>Wingdings</vt:lpstr>
      <vt:lpstr>Thème Office</vt:lpstr>
      <vt:lpstr>Enabling African libraries to deliver on public access as a development imperative: an AfLIA perspective</vt:lpstr>
      <vt:lpstr>AfLIA</vt:lpstr>
      <vt:lpstr>Some actions of AfLIA</vt:lpstr>
      <vt:lpstr>Africa Literacy Facts</vt:lpstr>
      <vt:lpstr>Africa Connectivity Facts</vt:lpstr>
      <vt:lpstr> A Finding from these data</vt:lpstr>
      <vt:lpstr>AfLIA Strategic Plan 2015-2020 </vt:lpstr>
      <vt:lpstr>Propositions in line with the strategic action highlighted (1)</vt:lpstr>
      <vt:lpstr>Propositions in line with the strategic action highlighted (2)</vt:lpstr>
      <vt:lpstr>Présentation PowerPoint</vt:lpstr>
      <vt:lpstr>Présentation PowerPoint</vt:lpstr>
      <vt:lpstr>Partnerships</vt:lpstr>
      <vt:lpstr>Trends that Create Opportunities For 21st Century Libraries </vt:lpstr>
      <vt:lpstr>Keywords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Antonin Benoit DIOUF</dc:creator>
  <cp:lastModifiedBy>HP</cp:lastModifiedBy>
  <cp:revision>57</cp:revision>
  <dcterms:created xsi:type="dcterms:W3CDTF">2016-09-28T14:24:32Z</dcterms:created>
  <dcterms:modified xsi:type="dcterms:W3CDTF">2016-10-16T20:09:40Z</dcterms:modified>
</cp:coreProperties>
</file>